
<file path=[Content_Types].xml><?xml version="1.0" encoding="utf-8"?>
<Types xmlns="http://schemas.openxmlformats.org/package/2006/content-types">
  <Default Extension="5c32b3637d641d6069c9a749eaccf1df"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9" r:id="rId4"/>
    <p:sldMasterId id="2147484004" r:id="rId5"/>
    <p:sldMasterId id="2147483957" r:id="rId6"/>
    <p:sldMasterId id="2147487118" r:id="rId7"/>
    <p:sldMasterId id="2147488013" r:id="rId8"/>
  </p:sldMasterIdLst>
  <p:notesMasterIdLst>
    <p:notesMasterId r:id="rId35"/>
  </p:notesMasterIdLst>
  <p:handoutMasterIdLst>
    <p:handoutMasterId r:id="rId36"/>
  </p:handoutMasterIdLst>
  <p:sldIdLst>
    <p:sldId id="534" r:id="rId9"/>
    <p:sldId id="287" r:id="rId10"/>
    <p:sldId id="549" r:id="rId11"/>
    <p:sldId id="541" r:id="rId12"/>
    <p:sldId id="554" r:id="rId13"/>
    <p:sldId id="555" r:id="rId14"/>
    <p:sldId id="537" r:id="rId15"/>
    <p:sldId id="538" r:id="rId16"/>
    <p:sldId id="539" r:id="rId17"/>
    <p:sldId id="551" r:id="rId18"/>
    <p:sldId id="535" r:id="rId19"/>
    <p:sldId id="552" r:id="rId20"/>
    <p:sldId id="385" r:id="rId21"/>
    <p:sldId id="516" r:id="rId22"/>
    <p:sldId id="414" r:id="rId23"/>
    <p:sldId id="529" r:id="rId24"/>
    <p:sldId id="417" r:id="rId25"/>
    <p:sldId id="466" r:id="rId26"/>
    <p:sldId id="519" r:id="rId27"/>
    <p:sldId id="395" r:id="rId28"/>
    <p:sldId id="478" r:id="rId29"/>
    <p:sldId id="515" r:id="rId30"/>
    <p:sldId id="543" r:id="rId31"/>
    <p:sldId id="435" r:id="rId32"/>
    <p:sldId id="550" r:id="rId33"/>
    <p:sldId id="553" r:id="rId34"/>
  </p:sldIdLst>
  <p:sldSz cx="9144000" cy="6858000" type="screen4x3"/>
  <p:notesSz cx="6669088" cy="9926638"/>
  <p:defaultTextStyle>
    <a:defPPr>
      <a:defRPr lang="nl-NL"/>
    </a:defPPr>
    <a:lvl1pPr algn="l" rtl="0" eaLnBrk="0" fontAlgn="base" hangingPunct="0">
      <a:spcBef>
        <a:spcPct val="0"/>
      </a:spcBef>
      <a:spcAft>
        <a:spcPct val="0"/>
      </a:spcAft>
      <a:defRPr sz="9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9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9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9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9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9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9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9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9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063">
          <p15:clr>
            <a:srgbClr val="A4A3A4"/>
          </p15:clr>
        </p15:guide>
        <p15:guide id="2" orient="horz" pos="341">
          <p15:clr>
            <a:srgbClr val="A4A3A4"/>
          </p15:clr>
        </p15:guide>
        <p15:guide id="3" orient="horz" pos="3775">
          <p15:clr>
            <a:srgbClr val="A4A3A4"/>
          </p15:clr>
        </p15:guide>
        <p15:guide id="4" orient="horz" pos="4104">
          <p15:clr>
            <a:srgbClr val="A4A3A4"/>
          </p15:clr>
        </p15:guide>
        <p15:guide id="5" pos="4374">
          <p15:clr>
            <a:srgbClr val="A4A3A4"/>
          </p15:clr>
        </p15:guide>
        <p15:guide id="6" pos="1047">
          <p15:clr>
            <a:srgbClr val="A4A3A4"/>
          </p15:clr>
        </p15:guide>
        <p15:guide id="7" pos="271">
          <p15:clr>
            <a:srgbClr val="A4A3A4"/>
          </p15:clr>
        </p15:guide>
        <p15:guide id="8" pos="4649">
          <p15:clr>
            <a:srgbClr val="A4A3A4"/>
          </p15:clr>
        </p15:guide>
        <p15:guide id="9" pos="5539">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C1D5"/>
    <a:srgbClr val="1E1D64"/>
    <a:srgbClr val="D6D3E1"/>
    <a:srgbClr val="B5B0CB"/>
    <a:srgbClr val="A9A18E"/>
    <a:srgbClr val="B7909F"/>
    <a:srgbClr val="8790A6"/>
    <a:srgbClr val="8179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819D63-4443-479B-A319-8CE91A4A9E0C}" v="6" dt="2026-10-06T12:09:24.47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6575" autoAdjust="0"/>
  </p:normalViewPr>
  <p:slideViewPr>
    <p:cSldViewPr snapToGrid="0">
      <p:cViewPr varScale="1">
        <p:scale>
          <a:sx n="55" d="100"/>
          <a:sy n="55" d="100"/>
        </p:scale>
        <p:origin x="1616" y="32"/>
      </p:cViewPr>
      <p:guideLst>
        <p:guide orient="horz" pos="4063"/>
        <p:guide orient="horz" pos="341"/>
        <p:guide orient="horz" pos="3775"/>
        <p:guide orient="horz" pos="4104"/>
        <p:guide pos="4374"/>
        <p:guide pos="1047"/>
        <p:guide pos="271"/>
        <p:guide pos="4649"/>
        <p:guide pos="55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51" d="100"/>
          <a:sy n="151" d="100"/>
        </p:scale>
        <p:origin x="-6840" y="-120"/>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van Voorst" userId="4c8ea30b-51b4-4f60-b556-44ac58a7c967" providerId="ADAL" clId="{0DBAE5F8-EDCA-4F11-BC3E-157ACB3B6B8F}"/>
    <pc:docChg chg="undo custSel addSld modSld delMainMaster">
      <pc:chgData name="Kim van Voorst" userId="4c8ea30b-51b4-4f60-b556-44ac58a7c967" providerId="ADAL" clId="{0DBAE5F8-EDCA-4F11-BC3E-157ACB3B6B8F}" dt="2026-10-06T12:10:40.861" v="256" actId="5793"/>
      <pc:docMkLst>
        <pc:docMk/>
      </pc:docMkLst>
      <pc:sldChg chg="modSp mod">
        <pc:chgData name="Kim van Voorst" userId="4c8ea30b-51b4-4f60-b556-44ac58a7c967" providerId="ADAL" clId="{0DBAE5F8-EDCA-4F11-BC3E-157ACB3B6B8F}" dt="2026-10-06T11:49:55.363" v="48" actId="12"/>
        <pc:sldMkLst>
          <pc:docMk/>
          <pc:sldMk cId="0" sldId="537"/>
        </pc:sldMkLst>
        <pc:spChg chg="mod">
          <ac:chgData name="Kim van Voorst" userId="4c8ea30b-51b4-4f60-b556-44ac58a7c967" providerId="ADAL" clId="{0DBAE5F8-EDCA-4F11-BC3E-157ACB3B6B8F}" dt="2026-10-06T11:49:55.363" v="48" actId="12"/>
          <ac:spMkLst>
            <pc:docMk/>
            <pc:sldMk cId="0" sldId="537"/>
            <ac:spMk id="48131" creationId="{47CC3C41-7AA7-CCBA-597B-B7C92F9A23B5}"/>
          </ac:spMkLst>
        </pc:spChg>
      </pc:sldChg>
      <pc:sldChg chg="modSp mod">
        <pc:chgData name="Kim van Voorst" userId="4c8ea30b-51b4-4f60-b556-44ac58a7c967" providerId="ADAL" clId="{0DBAE5F8-EDCA-4F11-BC3E-157ACB3B6B8F}" dt="2026-10-06T11:50:54.943" v="51" actId="20577"/>
        <pc:sldMkLst>
          <pc:docMk/>
          <pc:sldMk cId="0" sldId="538"/>
        </pc:sldMkLst>
        <pc:spChg chg="mod">
          <ac:chgData name="Kim van Voorst" userId="4c8ea30b-51b4-4f60-b556-44ac58a7c967" providerId="ADAL" clId="{0DBAE5F8-EDCA-4F11-BC3E-157ACB3B6B8F}" dt="2026-10-06T11:50:54.943" v="51" actId="20577"/>
          <ac:spMkLst>
            <pc:docMk/>
            <pc:sldMk cId="0" sldId="538"/>
            <ac:spMk id="3" creationId="{42540DB6-C258-6517-903D-6FD5A5C629A1}"/>
          </ac:spMkLst>
        </pc:spChg>
      </pc:sldChg>
      <pc:sldChg chg="modNotesTx">
        <pc:chgData name="Kim van Voorst" userId="4c8ea30b-51b4-4f60-b556-44ac58a7c967" providerId="ADAL" clId="{0DBAE5F8-EDCA-4F11-BC3E-157ACB3B6B8F}" dt="2026-10-06T11:49:22.956" v="45" actId="20577"/>
        <pc:sldMkLst>
          <pc:docMk/>
          <pc:sldMk cId="0" sldId="541"/>
        </pc:sldMkLst>
      </pc:sldChg>
      <pc:sldChg chg="addSp delSp modSp mod modNotesTx">
        <pc:chgData name="Kim van Voorst" userId="4c8ea30b-51b4-4f60-b556-44ac58a7c967" providerId="ADAL" clId="{0DBAE5F8-EDCA-4F11-BC3E-157ACB3B6B8F}" dt="2026-09-09T14:05:12.393" v="28" actId="20577"/>
        <pc:sldMkLst>
          <pc:docMk/>
          <pc:sldMk cId="0" sldId="543"/>
        </pc:sldMkLst>
        <pc:picChg chg="add mod">
          <ac:chgData name="Kim van Voorst" userId="4c8ea30b-51b4-4f60-b556-44ac58a7c967" providerId="ADAL" clId="{0DBAE5F8-EDCA-4F11-BC3E-157ACB3B6B8F}" dt="2026-09-09T14:04:55.976" v="7" actId="1076"/>
          <ac:picMkLst>
            <pc:docMk/>
            <pc:sldMk cId="0" sldId="543"/>
            <ac:picMk id="2" creationId="{E932BAF3-24A7-94E4-6264-53C635B973B3}"/>
          </ac:picMkLst>
        </pc:picChg>
      </pc:sldChg>
      <pc:sldChg chg="addSp">
        <pc:chgData name="Kim van Voorst" userId="4c8ea30b-51b4-4f60-b556-44ac58a7c967" providerId="ADAL" clId="{0DBAE5F8-EDCA-4F11-BC3E-157ACB3B6B8F}" dt="2026-09-09T13:41:03.710" v="0"/>
        <pc:sldMkLst>
          <pc:docMk/>
          <pc:sldMk cId="408969408" sldId="551"/>
        </pc:sldMkLst>
        <pc:picChg chg="add">
          <ac:chgData name="Kim van Voorst" userId="4c8ea30b-51b4-4f60-b556-44ac58a7c967" providerId="ADAL" clId="{0DBAE5F8-EDCA-4F11-BC3E-157ACB3B6B8F}" dt="2026-09-09T13:41:03.710" v="0"/>
          <ac:picMkLst>
            <pc:docMk/>
            <pc:sldMk cId="408969408" sldId="551"/>
            <ac:picMk id="4" creationId="{78179E8B-2561-D123-D4B0-AC4669DA71C3}"/>
          </ac:picMkLst>
        </pc:picChg>
      </pc:sldChg>
      <pc:sldChg chg="addSp modSp new mod">
        <pc:chgData name="Kim van Voorst" userId="4c8ea30b-51b4-4f60-b556-44ac58a7c967" providerId="ADAL" clId="{0DBAE5F8-EDCA-4F11-BC3E-157ACB3B6B8F}" dt="2026-10-06T12:04:10.310" v="84" actId="20577"/>
        <pc:sldMkLst>
          <pc:docMk/>
          <pc:sldMk cId="3991190761" sldId="554"/>
        </pc:sldMkLst>
        <pc:spChg chg="mod">
          <ac:chgData name="Kim van Voorst" userId="4c8ea30b-51b4-4f60-b556-44ac58a7c967" providerId="ADAL" clId="{0DBAE5F8-EDCA-4F11-BC3E-157ACB3B6B8F}" dt="2026-10-06T11:59:49.180" v="73" actId="20577"/>
          <ac:spMkLst>
            <pc:docMk/>
            <pc:sldMk cId="3991190761" sldId="554"/>
            <ac:spMk id="2" creationId="{93C32669-E918-D184-D36C-5FEE41EAB776}"/>
          </ac:spMkLst>
        </pc:spChg>
        <pc:spChg chg="mod">
          <ac:chgData name="Kim van Voorst" userId="4c8ea30b-51b4-4f60-b556-44ac58a7c967" providerId="ADAL" clId="{0DBAE5F8-EDCA-4F11-BC3E-157ACB3B6B8F}" dt="2026-10-06T12:03:30.640" v="83" actId="20577"/>
          <ac:spMkLst>
            <pc:docMk/>
            <pc:sldMk cId="3991190761" sldId="554"/>
            <ac:spMk id="4" creationId="{7F50DF55-EC92-DE15-7654-DD2D6703D0AA}"/>
          </ac:spMkLst>
        </pc:spChg>
        <pc:spChg chg="mod">
          <ac:chgData name="Kim van Voorst" userId="4c8ea30b-51b4-4f60-b556-44ac58a7c967" providerId="ADAL" clId="{0DBAE5F8-EDCA-4F11-BC3E-157ACB3B6B8F}" dt="2026-10-06T12:04:10.310" v="84" actId="20577"/>
          <ac:spMkLst>
            <pc:docMk/>
            <pc:sldMk cId="3991190761" sldId="554"/>
            <ac:spMk id="6" creationId="{489416A8-4BFD-5F07-BE2C-394F29B2F5E4}"/>
          </ac:spMkLst>
        </pc:spChg>
        <pc:picChg chg="add mod modCrop">
          <ac:chgData name="Kim van Voorst" userId="4c8ea30b-51b4-4f60-b556-44ac58a7c967" providerId="ADAL" clId="{0DBAE5F8-EDCA-4F11-BC3E-157ACB3B6B8F}" dt="2026-10-06T11:59:55.642" v="74" actId="1076"/>
          <ac:picMkLst>
            <pc:docMk/>
            <pc:sldMk cId="3991190761" sldId="554"/>
            <ac:picMk id="7" creationId="{93FB6F91-3CFD-BB8F-4EF9-7204E340366E}"/>
          </ac:picMkLst>
        </pc:picChg>
      </pc:sldChg>
      <pc:sldChg chg="addSp modSp new mod">
        <pc:chgData name="Kim van Voorst" userId="4c8ea30b-51b4-4f60-b556-44ac58a7c967" providerId="ADAL" clId="{0DBAE5F8-EDCA-4F11-BC3E-157ACB3B6B8F}" dt="2026-10-06T12:10:40.861" v="256" actId="5793"/>
        <pc:sldMkLst>
          <pc:docMk/>
          <pc:sldMk cId="4092977740" sldId="555"/>
        </pc:sldMkLst>
        <pc:spChg chg="mod">
          <ac:chgData name="Kim van Voorst" userId="4c8ea30b-51b4-4f60-b556-44ac58a7c967" providerId="ADAL" clId="{0DBAE5F8-EDCA-4F11-BC3E-157ACB3B6B8F}" dt="2026-10-06T12:10:40.861" v="256" actId="5793"/>
          <ac:spMkLst>
            <pc:docMk/>
            <pc:sldMk cId="4092977740" sldId="555"/>
            <ac:spMk id="3" creationId="{DCF8ECC6-C3A6-0506-F0A6-40A8E6E5AE66}"/>
          </ac:spMkLst>
        </pc:spChg>
        <pc:spChg chg="add mod">
          <ac:chgData name="Kim van Voorst" userId="4c8ea30b-51b4-4f60-b556-44ac58a7c967" providerId="ADAL" clId="{0DBAE5F8-EDCA-4F11-BC3E-157ACB3B6B8F}" dt="2026-10-06T12:09:24.472" v="92" actId="767"/>
          <ac:spMkLst>
            <pc:docMk/>
            <pc:sldMk cId="4092977740" sldId="555"/>
            <ac:spMk id="6" creationId="{23494D98-C3A0-D128-ED83-6B8CAD6BB5FF}"/>
          </ac:spMkLst>
        </pc:spChg>
        <pc:picChg chg="add mod">
          <ac:chgData name="Kim van Voorst" userId="4c8ea30b-51b4-4f60-b556-44ac58a7c967" providerId="ADAL" clId="{0DBAE5F8-EDCA-4F11-BC3E-157ACB3B6B8F}" dt="2026-10-06T12:06:22.427" v="88" actId="1076"/>
          <ac:picMkLst>
            <pc:docMk/>
            <pc:sldMk cId="4092977740" sldId="555"/>
            <ac:picMk id="5" creationId="{AF809659-0C38-7FE9-0554-0C5C39AA53E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80714ABB-9EEB-003D-0D96-9396387CC823}"/>
              </a:ext>
            </a:extLst>
          </p:cNvPr>
          <p:cNvSpPr>
            <a:spLocks noGrp="1" noChangeArrowheads="1"/>
          </p:cNvSpPr>
          <p:nvPr>
            <p:ph type="hdr" sz="quarter"/>
          </p:nvPr>
        </p:nvSpPr>
        <p:spPr bwMode="auto">
          <a:xfrm>
            <a:off x="0" y="0"/>
            <a:ext cx="2890838"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spcBef>
                <a:spcPct val="0"/>
              </a:spcBef>
              <a:buFontTx/>
              <a:buNone/>
              <a:defRPr sz="1200" b="1">
                <a:latin typeface="Verdana"/>
                <a:ea typeface="ＭＳ Ｐゴシック" charset="0"/>
                <a:cs typeface="+mn-cs"/>
              </a:defRPr>
            </a:lvl1pPr>
          </a:lstStyle>
          <a:p>
            <a:pPr>
              <a:defRPr/>
            </a:pPr>
            <a:endParaRPr lang="nl-NL"/>
          </a:p>
        </p:txBody>
      </p:sp>
      <p:sp>
        <p:nvSpPr>
          <p:cNvPr id="30723" name="Rectangle 3">
            <a:extLst>
              <a:ext uri="{FF2B5EF4-FFF2-40B4-BE49-F238E27FC236}">
                <a16:creationId xmlns:a16="http://schemas.microsoft.com/office/drawing/2014/main" id="{45A8CBAD-42D5-9D88-8A74-6B7438D51B56}"/>
              </a:ext>
            </a:extLst>
          </p:cNvPr>
          <p:cNvSpPr>
            <a:spLocks noGrp="1" noChangeArrowheads="1"/>
          </p:cNvSpPr>
          <p:nvPr>
            <p:ph type="dt" sz="quarter" idx="1"/>
          </p:nvPr>
        </p:nvSpPr>
        <p:spPr bwMode="auto">
          <a:xfrm>
            <a:off x="3778250" y="0"/>
            <a:ext cx="2890838"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spcBef>
                <a:spcPct val="0"/>
              </a:spcBef>
              <a:buFontTx/>
              <a:buNone/>
              <a:defRPr sz="1200" b="1">
                <a:latin typeface="Verdana"/>
                <a:ea typeface="ＭＳ Ｐゴシック" charset="0"/>
                <a:cs typeface="+mn-cs"/>
              </a:defRPr>
            </a:lvl1pPr>
          </a:lstStyle>
          <a:p>
            <a:pPr>
              <a:defRPr/>
            </a:pPr>
            <a:endParaRPr lang="nl-NL"/>
          </a:p>
        </p:txBody>
      </p:sp>
      <p:sp>
        <p:nvSpPr>
          <p:cNvPr id="30724" name="Rectangle 4">
            <a:extLst>
              <a:ext uri="{FF2B5EF4-FFF2-40B4-BE49-F238E27FC236}">
                <a16:creationId xmlns:a16="http://schemas.microsoft.com/office/drawing/2014/main" id="{E4977561-47B6-5A9D-A5A1-46C8CEEAA1C8}"/>
              </a:ext>
            </a:extLst>
          </p:cNvPr>
          <p:cNvSpPr>
            <a:spLocks noGrp="1" noChangeArrowheads="1"/>
          </p:cNvSpPr>
          <p:nvPr>
            <p:ph type="ftr" sz="quarter" idx="2"/>
          </p:nvPr>
        </p:nvSpPr>
        <p:spPr bwMode="auto">
          <a:xfrm>
            <a:off x="0" y="9429750"/>
            <a:ext cx="2890838"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spcBef>
                <a:spcPct val="0"/>
              </a:spcBef>
              <a:buFontTx/>
              <a:buNone/>
              <a:defRPr sz="1200" b="1">
                <a:latin typeface="Verdana"/>
                <a:ea typeface="ＭＳ Ｐゴシック" charset="0"/>
                <a:cs typeface="+mn-cs"/>
              </a:defRPr>
            </a:lvl1pPr>
          </a:lstStyle>
          <a:p>
            <a:pPr>
              <a:defRPr/>
            </a:pPr>
            <a:endParaRPr lang="nl-NL"/>
          </a:p>
        </p:txBody>
      </p:sp>
      <p:sp>
        <p:nvSpPr>
          <p:cNvPr id="30725" name="Rectangle 5">
            <a:extLst>
              <a:ext uri="{FF2B5EF4-FFF2-40B4-BE49-F238E27FC236}">
                <a16:creationId xmlns:a16="http://schemas.microsoft.com/office/drawing/2014/main" id="{C4A04834-259B-8FD7-388E-9AD566330CCA}"/>
              </a:ext>
            </a:extLst>
          </p:cNvPr>
          <p:cNvSpPr>
            <a:spLocks noGrp="1" noChangeArrowheads="1"/>
          </p:cNvSpPr>
          <p:nvPr>
            <p:ph type="sldNum" sz="quarter" idx="3"/>
          </p:nvPr>
        </p:nvSpPr>
        <p:spPr bwMode="auto">
          <a:xfrm>
            <a:off x="3778250" y="9429750"/>
            <a:ext cx="2890838"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1"/>
            </a:lvl1pPr>
          </a:lstStyle>
          <a:p>
            <a:pPr>
              <a:defRPr/>
            </a:pPr>
            <a:fld id="{0AF44739-3E46-4C2D-B35B-2BF3523A17DA}"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6DC2A1B-6767-4528-4CD5-094BCA0EAAAE}"/>
              </a:ext>
            </a:extLst>
          </p:cNvPr>
          <p:cNvSpPr>
            <a:spLocks noGrp="1" noChangeArrowheads="1"/>
          </p:cNvSpPr>
          <p:nvPr>
            <p:ph type="hdr" sz="quarter"/>
          </p:nvPr>
        </p:nvSpPr>
        <p:spPr bwMode="auto">
          <a:xfrm>
            <a:off x="0" y="0"/>
            <a:ext cx="2890838"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spcBef>
                <a:spcPct val="0"/>
              </a:spcBef>
              <a:buFontTx/>
              <a:buNone/>
              <a:defRPr sz="1200" b="1">
                <a:latin typeface="Verdana"/>
                <a:ea typeface="ＭＳ Ｐゴシック" charset="0"/>
                <a:cs typeface="+mn-cs"/>
              </a:defRPr>
            </a:lvl1pPr>
          </a:lstStyle>
          <a:p>
            <a:pPr>
              <a:defRPr/>
            </a:pPr>
            <a:endParaRPr lang="nl-NL"/>
          </a:p>
        </p:txBody>
      </p:sp>
      <p:sp>
        <p:nvSpPr>
          <p:cNvPr id="37891" name="Rectangle 3">
            <a:extLst>
              <a:ext uri="{FF2B5EF4-FFF2-40B4-BE49-F238E27FC236}">
                <a16:creationId xmlns:a16="http://schemas.microsoft.com/office/drawing/2014/main" id="{39D2782C-D5A0-446F-7C6C-36B9B03B0B10}"/>
              </a:ext>
            </a:extLst>
          </p:cNvPr>
          <p:cNvSpPr>
            <a:spLocks noGrp="1" noChangeArrowheads="1"/>
          </p:cNvSpPr>
          <p:nvPr>
            <p:ph type="dt" idx="1"/>
          </p:nvPr>
        </p:nvSpPr>
        <p:spPr bwMode="auto">
          <a:xfrm>
            <a:off x="3778250" y="0"/>
            <a:ext cx="2890838"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spcBef>
                <a:spcPct val="0"/>
              </a:spcBef>
              <a:buFontTx/>
              <a:buNone/>
              <a:defRPr sz="1200" b="1">
                <a:latin typeface="Verdana"/>
                <a:ea typeface="ＭＳ Ｐゴシック" charset="0"/>
                <a:cs typeface="+mn-cs"/>
              </a:defRPr>
            </a:lvl1pPr>
          </a:lstStyle>
          <a:p>
            <a:pPr>
              <a:defRPr/>
            </a:pPr>
            <a:endParaRPr lang="nl-NL"/>
          </a:p>
        </p:txBody>
      </p:sp>
      <p:sp>
        <p:nvSpPr>
          <p:cNvPr id="40964" name="Rectangle 4">
            <a:extLst>
              <a:ext uri="{FF2B5EF4-FFF2-40B4-BE49-F238E27FC236}">
                <a16:creationId xmlns:a16="http://schemas.microsoft.com/office/drawing/2014/main" id="{3344E3C2-C33C-DF26-912A-D7C009F42DDD}"/>
              </a:ext>
            </a:extLst>
          </p:cNvPr>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a:extLst>
              <a:ext uri="{FF2B5EF4-FFF2-40B4-BE49-F238E27FC236}">
                <a16:creationId xmlns:a16="http://schemas.microsoft.com/office/drawing/2014/main" id="{00D562C7-B97B-66E0-B1E0-DD38FA89EBFB}"/>
              </a:ext>
            </a:extLst>
          </p:cNvPr>
          <p:cNvSpPr>
            <a:spLocks noGrp="1" noChangeArrowheads="1"/>
          </p:cNvSpPr>
          <p:nvPr>
            <p:ph type="body" sz="quarter" idx="3"/>
          </p:nvPr>
        </p:nvSpPr>
        <p:spPr bwMode="auto">
          <a:xfrm>
            <a:off x="889000" y="4714875"/>
            <a:ext cx="4891088" cy="44672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7894" name="Rectangle 6">
            <a:extLst>
              <a:ext uri="{FF2B5EF4-FFF2-40B4-BE49-F238E27FC236}">
                <a16:creationId xmlns:a16="http://schemas.microsoft.com/office/drawing/2014/main" id="{46C64B2B-4654-C852-D9D0-1C8B6089C4D2}"/>
              </a:ext>
            </a:extLst>
          </p:cNvPr>
          <p:cNvSpPr>
            <a:spLocks noGrp="1" noChangeArrowheads="1"/>
          </p:cNvSpPr>
          <p:nvPr>
            <p:ph type="ftr" sz="quarter" idx="4"/>
          </p:nvPr>
        </p:nvSpPr>
        <p:spPr bwMode="auto">
          <a:xfrm>
            <a:off x="0" y="9429750"/>
            <a:ext cx="2890838"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spcBef>
                <a:spcPct val="0"/>
              </a:spcBef>
              <a:buFontTx/>
              <a:buNone/>
              <a:defRPr sz="1200" b="1">
                <a:latin typeface="Verdana"/>
                <a:ea typeface="ＭＳ Ｐゴシック" charset="0"/>
                <a:cs typeface="+mn-cs"/>
              </a:defRPr>
            </a:lvl1pPr>
          </a:lstStyle>
          <a:p>
            <a:pPr>
              <a:defRPr/>
            </a:pPr>
            <a:endParaRPr lang="nl-NL"/>
          </a:p>
        </p:txBody>
      </p:sp>
      <p:sp>
        <p:nvSpPr>
          <p:cNvPr id="37895" name="Rectangle 7">
            <a:extLst>
              <a:ext uri="{FF2B5EF4-FFF2-40B4-BE49-F238E27FC236}">
                <a16:creationId xmlns:a16="http://schemas.microsoft.com/office/drawing/2014/main" id="{32A79B80-F0D9-C4E2-A3D1-5DD855E7F12A}"/>
              </a:ext>
            </a:extLst>
          </p:cNvPr>
          <p:cNvSpPr>
            <a:spLocks noGrp="1" noChangeArrowheads="1"/>
          </p:cNvSpPr>
          <p:nvPr>
            <p:ph type="sldNum" sz="quarter" idx="5"/>
          </p:nvPr>
        </p:nvSpPr>
        <p:spPr bwMode="auto">
          <a:xfrm>
            <a:off x="3778250" y="9429750"/>
            <a:ext cx="2890838"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b="1"/>
            </a:lvl1pPr>
          </a:lstStyle>
          <a:p>
            <a:pPr>
              <a:defRPr/>
            </a:pPr>
            <a:fld id="{93F521D5-F9E2-4C1C-9E25-C5A0C2A07356}"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Verdana"/>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Verdana"/>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Verdana"/>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Verdana"/>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jdelijke aanduiding voor dia-afbeelding 1">
            <a:extLst>
              <a:ext uri="{FF2B5EF4-FFF2-40B4-BE49-F238E27FC236}">
                <a16:creationId xmlns:a16="http://schemas.microsoft.com/office/drawing/2014/main" id="{C56DE85B-89C1-B5B6-F02D-EE7000BABD7D}"/>
              </a:ext>
            </a:extLst>
          </p:cNvPr>
          <p:cNvSpPr>
            <a:spLocks noGrp="1" noRot="1" noChangeAspect="1" noChangeArrowheads="1" noTextEdit="1"/>
          </p:cNvSpPr>
          <p:nvPr>
            <p:ph type="sldImg"/>
          </p:nvPr>
        </p:nvSpPr>
        <p:spPr>
          <a:ln/>
        </p:spPr>
      </p:sp>
      <p:sp>
        <p:nvSpPr>
          <p:cNvPr id="44035" name="Tijdelijke aanduiding voor notities 2">
            <a:extLst>
              <a:ext uri="{FF2B5EF4-FFF2-40B4-BE49-F238E27FC236}">
                <a16:creationId xmlns:a16="http://schemas.microsoft.com/office/drawing/2014/main" id="{58CADFD3-5FB4-7B1B-7C36-21F40B7AA80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Verdana" panose="020B0604030504040204" pitchFamily="34" charset="0"/>
            </a:endParaRPr>
          </a:p>
        </p:txBody>
      </p:sp>
      <p:sp>
        <p:nvSpPr>
          <p:cNvPr id="44036" name="Tijdelijke aanduiding voor dianummer 3">
            <a:extLst>
              <a:ext uri="{FF2B5EF4-FFF2-40B4-BE49-F238E27FC236}">
                <a16:creationId xmlns:a16="http://schemas.microsoft.com/office/drawing/2014/main" id="{23097069-BAD5-F508-C56A-E050CE97F9B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fld id="{52B53973-DF44-42EB-ACB8-98935B4B2BF5}" type="slidenum">
              <a:rPr lang="nl-NL" altLang="nl-NL" sz="1200" smtClean="0"/>
              <a:pPr/>
              <a:t>1</a:t>
            </a:fld>
            <a:endParaRPr lang="nl-NL" altLang="nl-NL"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jdelijke aanduiding voor dia-afbeelding 1">
            <a:extLst>
              <a:ext uri="{FF2B5EF4-FFF2-40B4-BE49-F238E27FC236}">
                <a16:creationId xmlns:a16="http://schemas.microsoft.com/office/drawing/2014/main" id="{F1E48F26-FBBC-8A7D-2B9D-B42E0EEBDC6E}"/>
              </a:ext>
            </a:extLst>
          </p:cNvPr>
          <p:cNvSpPr>
            <a:spLocks noGrp="1" noRot="1" noChangeAspect="1" noChangeArrowheads="1" noTextEdit="1"/>
          </p:cNvSpPr>
          <p:nvPr>
            <p:ph type="sldImg"/>
          </p:nvPr>
        </p:nvSpPr>
        <p:spPr>
          <a:ln/>
        </p:spPr>
      </p:sp>
      <p:sp>
        <p:nvSpPr>
          <p:cNvPr id="46083" name="Tijdelijke aanduiding voor notities 2">
            <a:extLst>
              <a:ext uri="{FF2B5EF4-FFF2-40B4-BE49-F238E27FC236}">
                <a16:creationId xmlns:a16="http://schemas.microsoft.com/office/drawing/2014/main" id="{B3793657-6C47-C5DA-6625-3301D57D37F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sz="1200" dirty="0"/>
              <a:t>(</a:t>
            </a:r>
            <a:r>
              <a:rPr lang="nl-NL" altLang="nl-NL" sz="1200" dirty="0" err="1"/>
              <a:t>Lio</a:t>
            </a:r>
            <a:r>
              <a:rPr lang="nl-NL" altLang="nl-NL" sz="1200" dirty="0"/>
              <a:t> stagiaire, leerkracht in opleiding)</a:t>
            </a:r>
            <a:endParaRPr lang="nl-NL" altLang="nl-NL" dirty="0">
              <a:latin typeface="Verdana" panose="020B0604030504040204" pitchFamily="34" charset="0"/>
            </a:endParaRPr>
          </a:p>
        </p:txBody>
      </p:sp>
      <p:sp>
        <p:nvSpPr>
          <p:cNvPr id="46084" name="Tijdelijke aanduiding voor dianummer 3">
            <a:extLst>
              <a:ext uri="{FF2B5EF4-FFF2-40B4-BE49-F238E27FC236}">
                <a16:creationId xmlns:a16="http://schemas.microsoft.com/office/drawing/2014/main" id="{8795B4F5-F38B-0CD0-391D-AC1BBFB2DA7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fld id="{75A8C746-CF60-4218-A215-3D16304742A2}" type="slidenum">
              <a:rPr lang="nl-NL" altLang="nl-NL" sz="1200" smtClean="0"/>
              <a:pPr/>
              <a:t>2</a:t>
            </a:fld>
            <a:endParaRPr lang="nl-NL" altLang="nl-NL"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Ontwikkelingsgesprekken in november gaan over de sociaal emotionele vorming. Hoe gaat het met uw kind? Hoe ligt hij/zij in de groep? </a:t>
            </a:r>
          </a:p>
          <a:p>
            <a:r>
              <a:rPr lang="nl-NL" dirty="0"/>
              <a:t>De gesprekken in februari en juni zullen gaan over het rapport en de cognitieve vaardigheden.</a:t>
            </a:r>
          </a:p>
          <a:p>
            <a:r>
              <a:rPr lang="nl-NL" dirty="0"/>
              <a:t>Rapporten in februari worden meegegeven tijdens de ontwikkelingsgesprekken en de rapporten in juli geven we mee aan de leerlingen in de laatste schoolweek.</a:t>
            </a:r>
          </a:p>
        </p:txBody>
      </p:sp>
      <p:sp>
        <p:nvSpPr>
          <p:cNvPr id="4" name="Tijdelijke aanduiding voor dianummer 3"/>
          <p:cNvSpPr>
            <a:spLocks noGrp="1"/>
          </p:cNvSpPr>
          <p:nvPr>
            <p:ph type="sldNum" sz="quarter" idx="5"/>
          </p:nvPr>
        </p:nvSpPr>
        <p:spPr/>
        <p:txBody>
          <a:bodyPr/>
          <a:lstStyle/>
          <a:p>
            <a:pPr>
              <a:defRPr/>
            </a:pPr>
            <a:fld id="{93F521D5-F9E2-4C1C-9E25-C5A0C2A07356}" type="slidenum">
              <a:rPr lang="nl-NL" altLang="nl-NL" smtClean="0"/>
              <a:pPr>
                <a:defRPr/>
              </a:pPr>
              <a:t>4</a:t>
            </a:fld>
            <a:endParaRPr lang="nl-NL" altLang="nl-NL"/>
          </a:p>
        </p:txBody>
      </p:sp>
    </p:spTree>
    <p:extLst>
      <p:ext uri="{BB962C8B-B14F-4D97-AF65-F5344CB8AC3E}">
        <p14:creationId xmlns:p14="http://schemas.microsoft.com/office/powerpoint/2010/main" val="351050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jdelijke aanduiding voor dia-afbeelding 1">
            <a:extLst>
              <a:ext uri="{FF2B5EF4-FFF2-40B4-BE49-F238E27FC236}">
                <a16:creationId xmlns:a16="http://schemas.microsoft.com/office/drawing/2014/main" id="{3F3C0CB0-4CF6-3DF2-A480-BA69BF6B0A33}"/>
              </a:ext>
            </a:extLst>
          </p:cNvPr>
          <p:cNvSpPr>
            <a:spLocks noGrp="1" noRot="1" noChangeAspect="1" noChangeArrowheads="1" noTextEdit="1"/>
          </p:cNvSpPr>
          <p:nvPr>
            <p:ph type="sldImg"/>
          </p:nvPr>
        </p:nvSpPr>
        <p:spPr>
          <a:ln/>
        </p:spPr>
      </p:sp>
      <p:sp>
        <p:nvSpPr>
          <p:cNvPr id="49155" name="Tijdelijke aanduiding voor notities 2">
            <a:extLst>
              <a:ext uri="{FF2B5EF4-FFF2-40B4-BE49-F238E27FC236}">
                <a16:creationId xmlns:a16="http://schemas.microsoft.com/office/drawing/2014/main" id="{44CBF55A-C0E6-CE23-613C-E459E787A6C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Verdana" panose="020B0604030504040204" pitchFamily="34" charset="0"/>
            </a:endParaRPr>
          </a:p>
        </p:txBody>
      </p:sp>
      <p:sp>
        <p:nvSpPr>
          <p:cNvPr id="49156" name="Tijdelijke aanduiding voor dianummer 3">
            <a:extLst>
              <a:ext uri="{FF2B5EF4-FFF2-40B4-BE49-F238E27FC236}">
                <a16:creationId xmlns:a16="http://schemas.microsoft.com/office/drawing/2014/main" id="{26D3B5C8-C0CF-ABE4-2182-F4818C62D2E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fld id="{4E4DEB4F-DF3B-4781-A121-4B26B0B64BD8}" type="slidenum">
              <a:rPr lang="nl-NL" altLang="nl-NL" sz="1200" smtClean="0"/>
              <a:pPr/>
              <a:t>7</a:t>
            </a:fld>
            <a:endParaRPr lang="nl-NL" altLang="nl-NL"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jdelijke aanduiding voor dia-afbeelding 1">
            <a:extLst>
              <a:ext uri="{FF2B5EF4-FFF2-40B4-BE49-F238E27FC236}">
                <a16:creationId xmlns:a16="http://schemas.microsoft.com/office/drawing/2014/main" id="{D3236C33-5279-94E6-2DF7-BA7C03D5B267}"/>
              </a:ext>
            </a:extLst>
          </p:cNvPr>
          <p:cNvSpPr>
            <a:spLocks noGrp="1" noRot="1" noChangeAspect="1" noChangeArrowheads="1" noTextEdit="1"/>
          </p:cNvSpPr>
          <p:nvPr>
            <p:ph type="sldImg"/>
          </p:nvPr>
        </p:nvSpPr>
        <p:spPr>
          <a:ln/>
        </p:spPr>
      </p:sp>
      <p:sp>
        <p:nvSpPr>
          <p:cNvPr id="51203" name="Tijdelijke aanduiding voor notities 2">
            <a:extLst>
              <a:ext uri="{FF2B5EF4-FFF2-40B4-BE49-F238E27FC236}">
                <a16:creationId xmlns:a16="http://schemas.microsoft.com/office/drawing/2014/main" id="{D6545BED-76D5-D809-30E4-D7C1F960BD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Verdana" panose="020B0604030504040204" pitchFamily="34" charset="0"/>
            </a:endParaRPr>
          </a:p>
        </p:txBody>
      </p:sp>
      <p:sp>
        <p:nvSpPr>
          <p:cNvPr id="51204" name="Tijdelijke aanduiding voor dianummer 3">
            <a:extLst>
              <a:ext uri="{FF2B5EF4-FFF2-40B4-BE49-F238E27FC236}">
                <a16:creationId xmlns:a16="http://schemas.microsoft.com/office/drawing/2014/main" id="{30AD208C-7C9F-0375-628A-3F7C81F8EC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fld id="{6C15AC6B-9A2B-403F-9BFF-8505980750E4}" type="slidenum">
              <a:rPr lang="nl-NL" altLang="nl-NL" sz="1200" smtClean="0"/>
              <a:pPr/>
              <a:t>8</a:t>
            </a:fld>
            <a:endParaRPr lang="nl-NL" altLang="nl-NL"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jdelijke aanduiding voor dia-afbeelding 1">
            <a:extLst>
              <a:ext uri="{FF2B5EF4-FFF2-40B4-BE49-F238E27FC236}">
                <a16:creationId xmlns:a16="http://schemas.microsoft.com/office/drawing/2014/main" id="{F40AC2B3-8D41-1ED6-51C9-AD6A3489F872}"/>
              </a:ext>
            </a:extLst>
          </p:cNvPr>
          <p:cNvSpPr>
            <a:spLocks noGrp="1" noRot="1" noChangeAspect="1" noChangeArrowheads="1" noTextEdit="1"/>
          </p:cNvSpPr>
          <p:nvPr>
            <p:ph type="sldImg"/>
          </p:nvPr>
        </p:nvSpPr>
        <p:spPr>
          <a:ln/>
        </p:spPr>
      </p:sp>
      <p:sp>
        <p:nvSpPr>
          <p:cNvPr id="54275" name="Tijdelijke aanduiding voor notities 2">
            <a:extLst>
              <a:ext uri="{FF2B5EF4-FFF2-40B4-BE49-F238E27FC236}">
                <a16:creationId xmlns:a16="http://schemas.microsoft.com/office/drawing/2014/main" id="{B1EFEE15-38BE-5233-FB56-F230D50899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Verdana" panose="020B0604030504040204" pitchFamily="34" charset="0"/>
            </a:endParaRPr>
          </a:p>
        </p:txBody>
      </p:sp>
      <p:sp>
        <p:nvSpPr>
          <p:cNvPr id="54276" name="Tijdelijke aanduiding voor dianummer 3">
            <a:extLst>
              <a:ext uri="{FF2B5EF4-FFF2-40B4-BE49-F238E27FC236}">
                <a16:creationId xmlns:a16="http://schemas.microsoft.com/office/drawing/2014/main" id="{8015D3F5-A7E4-C1D3-EB0A-0975033F03E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fld id="{5CB81E12-AEAD-4B4E-8652-76503A88898B}" type="slidenum">
              <a:rPr lang="nl-NL" altLang="nl-NL" sz="1200" smtClean="0"/>
              <a:pPr/>
              <a:t>11</a:t>
            </a:fld>
            <a:endParaRPr lang="nl-NL" altLang="nl-NL"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400D9462-B36E-CA67-5E37-6B3AC9911B25}"/>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E6AFE226-7708-3F5F-E2C0-DCAF576A5C4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Verdana" panose="020B0604030504040204" pitchFamily="34" charset="0"/>
              </a:rPr>
              <a:t>Dit jaar zit uw kind in groep 3. </a:t>
            </a:r>
          </a:p>
          <a:p>
            <a:r>
              <a:rPr lang="nl-NL" altLang="nl-NL" dirty="0">
                <a:latin typeface="Verdana" panose="020B0604030504040204" pitchFamily="34" charset="0"/>
              </a:rPr>
              <a:t>Een spannend jaar, waarin de nadruk ligt op het leren lezen, ook wel ‘aanvankelijk lezen’ genoemd.</a:t>
            </a:r>
          </a:p>
          <a:p>
            <a:r>
              <a:rPr lang="nl-NL" altLang="nl-NL" dirty="0">
                <a:latin typeface="Verdana" panose="020B0604030504040204" pitchFamily="34" charset="0"/>
              </a:rPr>
              <a:t>Voor taal en lezen werken wij met Lijn 3, een taal- en leesmethode van uitgeverij Malmberg.</a:t>
            </a:r>
          </a:p>
        </p:txBody>
      </p:sp>
      <p:sp>
        <p:nvSpPr>
          <p:cNvPr id="61444" name="Slide Number Placeholder 3">
            <a:extLst>
              <a:ext uri="{FF2B5EF4-FFF2-40B4-BE49-F238E27FC236}">
                <a16:creationId xmlns:a16="http://schemas.microsoft.com/office/drawing/2014/main" id="{A07242DF-CB76-C447-CE92-1E41A16247F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229DF259-8811-41E1-961D-7111E64736AB}" type="slidenum">
              <a:rPr lang="nl-NL" altLang="nl-NL" smtClean="0"/>
              <a:pPr>
                <a:spcBef>
                  <a:spcPct val="0"/>
                </a:spcBef>
              </a:pPr>
              <a:t>13</a:t>
            </a:fld>
            <a:endParaRPr lang="nl-NL" alt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jdelijke aanduiding voor dia-afbeelding 1">
            <a:extLst>
              <a:ext uri="{FF2B5EF4-FFF2-40B4-BE49-F238E27FC236}">
                <a16:creationId xmlns:a16="http://schemas.microsoft.com/office/drawing/2014/main" id="{626E9344-8388-99D6-CFE7-834D1D2B3553}"/>
              </a:ext>
            </a:extLst>
          </p:cNvPr>
          <p:cNvSpPr>
            <a:spLocks noGrp="1" noRot="1" noChangeAspect="1" noChangeArrowheads="1" noTextEdit="1"/>
          </p:cNvSpPr>
          <p:nvPr>
            <p:ph type="sldImg"/>
          </p:nvPr>
        </p:nvSpPr>
        <p:spPr>
          <a:ln/>
        </p:spPr>
      </p:sp>
      <p:sp>
        <p:nvSpPr>
          <p:cNvPr id="63491" name="Tijdelijke aanduiding voor notities 2">
            <a:extLst>
              <a:ext uri="{FF2B5EF4-FFF2-40B4-BE49-F238E27FC236}">
                <a16:creationId xmlns:a16="http://schemas.microsoft.com/office/drawing/2014/main" id="{970672B9-A2FC-40B0-8292-9B7B09A83B3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u="sng" dirty="0">
                <a:latin typeface="Verdana" panose="020B0604030504040204" pitchFamily="34" charset="0"/>
              </a:rPr>
              <a:t>Werken op drie niveaus</a:t>
            </a:r>
          </a:p>
          <a:p>
            <a:r>
              <a:rPr lang="nl-NL" altLang="nl-NL" dirty="0">
                <a:latin typeface="Verdana" panose="020B0604030504040204" pitchFamily="34" charset="0"/>
              </a:rPr>
              <a:t>Omdat niet alle kinderen hetzelfde leesniveau hebben, werken we met drie niveaus. </a:t>
            </a:r>
          </a:p>
          <a:p>
            <a:r>
              <a:rPr lang="nl-NL" altLang="nl-NL" dirty="0">
                <a:latin typeface="Verdana" panose="020B0604030504040204" pitchFamily="34" charset="0"/>
              </a:rPr>
              <a:t>Alle kinderen krijgen uitleg en hulp (instructie) op hun eigen niveau. </a:t>
            </a:r>
          </a:p>
          <a:p>
            <a:r>
              <a:rPr lang="nl-NL" altLang="nl-NL" dirty="0">
                <a:latin typeface="Verdana" panose="020B0604030504040204" pitchFamily="34" charset="0"/>
              </a:rPr>
              <a:t>Zo halen we het beste uit ieder kind.</a:t>
            </a:r>
          </a:p>
          <a:p>
            <a:endParaRPr lang="nl-NL" altLang="nl-NL" dirty="0">
              <a:latin typeface="Verdana" panose="020B0604030504040204" pitchFamily="34" charset="0"/>
            </a:endParaRPr>
          </a:p>
          <a:p>
            <a:r>
              <a:rPr lang="nl-NL" altLang="nl-NL" dirty="0">
                <a:latin typeface="Verdana" panose="020B0604030504040204" pitchFamily="34" charset="0"/>
              </a:rPr>
              <a:t>Risicolezers:		dat zijn de kinderen die wat extra begeleiding en instructie van de leerkracht nodig hebben om de leerdoelen te halen. </a:t>
            </a:r>
          </a:p>
          <a:p>
            <a:r>
              <a:rPr lang="nl-NL" altLang="nl-NL" dirty="0">
                <a:latin typeface="Verdana" panose="020B0604030504040204" pitchFamily="34" charset="0"/>
              </a:rPr>
              <a:t>Gemiddelde lezers:	dat is de grootste groep kinderen. </a:t>
            </a:r>
          </a:p>
          <a:p>
            <a:r>
              <a:rPr lang="nl-NL" altLang="nl-NL" dirty="0">
                <a:latin typeface="Verdana" panose="020B0604030504040204" pitchFamily="34" charset="0"/>
              </a:rPr>
              <a:t>Goede lezers:	                        dat zijn de kinderen die al kunnen lezen aan het begin van groep 3. </a:t>
            </a:r>
          </a:p>
          <a:p>
            <a:r>
              <a:rPr lang="nl-NL" altLang="nl-NL" dirty="0">
                <a:latin typeface="Verdana" panose="020B0604030504040204" pitchFamily="34" charset="0"/>
              </a:rPr>
              <a:t>Deze goede lezers werken vanaf thema 2 in een eigen werkboek en met eigen leerdoelen op een hoger niveau.</a:t>
            </a:r>
          </a:p>
          <a:p>
            <a:endParaRPr lang="nl-NL" altLang="nl-NL" dirty="0">
              <a:latin typeface="Verdana" panose="020B0604030504040204" pitchFamily="34" charset="0"/>
            </a:endParaRPr>
          </a:p>
          <a:p>
            <a:r>
              <a:rPr lang="nl-NL" altLang="nl-NL" dirty="0">
                <a:latin typeface="Verdana" panose="020B0604030504040204" pitchFamily="34" charset="0"/>
              </a:rPr>
              <a:t>De niveaus liggen niet vast: we toetsen de kinderen regelmatig om te kijken of de indeling nog klopt. </a:t>
            </a:r>
          </a:p>
          <a:p>
            <a:endParaRPr lang="nl-NL" altLang="nl-NL" dirty="0">
              <a:latin typeface="Verdana" panose="020B0604030504040204" pitchFamily="34" charset="0"/>
            </a:endParaRPr>
          </a:p>
          <a:p>
            <a:r>
              <a:rPr lang="nl-NL" altLang="nl-NL" dirty="0">
                <a:latin typeface="Verdana" panose="020B0604030504040204" pitchFamily="34" charset="0"/>
              </a:rPr>
              <a:t>We werken met alle kinderen toe naar leesniveau AVI-E3. </a:t>
            </a:r>
          </a:p>
          <a:p>
            <a:r>
              <a:rPr lang="nl-NL" altLang="nl-NL" dirty="0">
                <a:latin typeface="Verdana" panose="020B0604030504040204" pitchFamily="34" charset="0"/>
              </a:rPr>
              <a:t>Dat is het niveau dat de kinderen eind groep 3 zouden moeten kunnen. </a:t>
            </a:r>
          </a:p>
          <a:p>
            <a:r>
              <a:rPr lang="nl-NL" altLang="nl-NL" dirty="0">
                <a:latin typeface="Verdana" panose="020B0604030504040204" pitchFamily="34" charset="0"/>
              </a:rPr>
              <a:t>De goede lezers zijn dan vaak al een niveau verder (AVI-M4 of hoger).</a:t>
            </a:r>
          </a:p>
          <a:p>
            <a:endParaRPr lang="nl-NL" altLang="nl-NL" dirty="0">
              <a:latin typeface="Verdana" panose="020B0604030504040204" pitchFamily="34" charset="0"/>
            </a:endParaRPr>
          </a:p>
          <a:p>
            <a:endParaRPr lang="nl-NL" altLang="nl-NL" dirty="0">
              <a:latin typeface="Verdana" panose="020B0604030504040204" pitchFamily="34" charset="0"/>
            </a:endParaRPr>
          </a:p>
        </p:txBody>
      </p:sp>
      <p:sp>
        <p:nvSpPr>
          <p:cNvPr id="63492" name="Tijdelijke aanduiding voor dianummer 3">
            <a:extLst>
              <a:ext uri="{FF2B5EF4-FFF2-40B4-BE49-F238E27FC236}">
                <a16:creationId xmlns:a16="http://schemas.microsoft.com/office/drawing/2014/main" id="{400C2AA6-E547-01FC-F594-A7AD7922B87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A7B7F333-E07C-4029-BA5E-02F2F9094A7F}" type="slidenum">
              <a:rPr lang="nl-NL" altLang="nl-NL" smtClean="0"/>
              <a:pPr>
                <a:spcBef>
                  <a:spcPct val="0"/>
                </a:spcBef>
              </a:pPr>
              <a:t>14</a:t>
            </a:fld>
            <a:endParaRPr lang="nl-NL" alt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1B318B90-27A4-0306-EFA7-543E592BB080}"/>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B556631B-AA99-D4CA-0ED3-17DD065E650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u="sng" dirty="0">
                <a:latin typeface="Verdana" panose="020B0604030504040204" pitchFamily="34" charset="0"/>
              </a:rPr>
              <a:t>Samen leren lezen</a:t>
            </a:r>
          </a:p>
          <a:p>
            <a:r>
              <a:rPr lang="nl-NL" altLang="nl-NL" dirty="0">
                <a:latin typeface="Verdana" panose="020B0604030504040204" pitchFamily="34" charset="0"/>
              </a:rPr>
              <a:t>Ondanks dat we op drie niveaus werken, vinden we het wel belangrijk dat de kinderen als groep ook samen lezen. </a:t>
            </a:r>
          </a:p>
          <a:p>
            <a:r>
              <a:rPr lang="nl-NL" altLang="nl-NL" dirty="0">
                <a:latin typeface="Verdana" panose="020B0604030504040204" pitchFamily="34" charset="0"/>
              </a:rPr>
              <a:t>De kinderen hebben daarom allemaal een eigen leesboek, met een unieke dubbele leeslijn:</a:t>
            </a:r>
          </a:p>
          <a:p>
            <a:r>
              <a:rPr lang="nl-NL" altLang="nl-NL" dirty="0">
                <a:latin typeface="Verdana" panose="020B0604030504040204" pitchFamily="34" charset="0"/>
              </a:rPr>
              <a:t>in één verhaal staan zowel teksten voor de hele groep (witte achtergrond) als teksten voor de goede lezers (gekleurde achtergrond).</a:t>
            </a:r>
          </a:p>
          <a:p>
            <a:r>
              <a:rPr lang="nl-NL" altLang="nl-NL" dirty="0">
                <a:latin typeface="Verdana" panose="020B0604030504040204" pitchFamily="34" charset="0"/>
              </a:rPr>
              <a:t>Bovendien heeft elke leesles een gezamenlijke start en afsluiting, waarin we praten over de tekst of aan elkaar laten zien wat we gedaan hebben.</a:t>
            </a:r>
          </a:p>
          <a:p>
            <a:r>
              <a:rPr lang="nl-NL" altLang="nl-NL" dirty="0">
                <a:latin typeface="Verdana" panose="020B0604030504040204" pitchFamily="34" charset="0"/>
              </a:rPr>
              <a:t>De kinderen leren dus echt samen lezen en de groep blijft echt een groep.</a:t>
            </a:r>
          </a:p>
        </p:txBody>
      </p:sp>
      <p:sp>
        <p:nvSpPr>
          <p:cNvPr id="65540" name="Slide Number Placeholder 3">
            <a:extLst>
              <a:ext uri="{FF2B5EF4-FFF2-40B4-BE49-F238E27FC236}">
                <a16:creationId xmlns:a16="http://schemas.microsoft.com/office/drawing/2014/main" id="{A9B8E94D-7369-91E3-F0C8-3A5F76408E5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C08430A5-E88B-4B08-8C34-C6B7D0F70BB4}" type="slidenum">
              <a:rPr lang="nl-NL" altLang="nl-NL" smtClean="0"/>
              <a:pPr>
                <a:spcBef>
                  <a:spcPct val="0"/>
                </a:spcBef>
              </a:pPr>
              <a:t>15</a:t>
            </a:fld>
            <a:endParaRPr lang="nl-NL" alt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jdelijke aanduiding voor dia-afbeelding 1">
            <a:extLst>
              <a:ext uri="{FF2B5EF4-FFF2-40B4-BE49-F238E27FC236}">
                <a16:creationId xmlns:a16="http://schemas.microsoft.com/office/drawing/2014/main" id="{FAD6656C-DF71-5D87-8DE9-F8E71904395F}"/>
              </a:ext>
            </a:extLst>
          </p:cNvPr>
          <p:cNvSpPr>
            <a:spLocks noGrp="1" noRot="1" noChangeAspect="1" noChangeArrowheads="1" noTextEdit="1"/>
          </p:cNvSpPr>
          <p:nvPr>
            <p:ph type="sldImg"/>
          </p:nvPr>
        </p:nvSpPr>
        <p:spPr>
          <a:ln/>
        </p:spPr>
      </p:sp>
      <p:sp>
        <p:nvSpPr>
          <p:cNvPr id="67587" name="Tijdelijke aanduiding voor notities 2">
            <a:extLst>
              <a:ext uri="{FF2B5EF4-FFF2-40B4-BE49-F238E27FC236}">
                <a16:creationId xmlns:a16="http://schemas.microsoft.com/office/drawing/2014/main" id="{B3AC4EAA-1350-02B5-8AE4-42836D9259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u="sng" dirty="0">
                <a:latin typeface="Verdana" panose="020B0604030504040204" pitchFamily="34" charset="0"/>
              </a:rPr>
              <a:t>De letter centraal</a:t>
            </a:r>
          </a:p>
          <a:p>
            <a:r>
              <a:rPr lang="nl-NL" altLang="nl-NL" dirty="0">
                <a:latin typeface="Verdana" panose="020B0604030504040204" pitchFamily="34" charset="0"/>
              </a:rPr>
              <a:t>Letterkennis is de basis van het lezen. </a:t>
            </a:r>
          </a:p>
          <a:p>
            <a:r>
              <a:rPr lang="nl-NL" altLang="nl-NL" dirty="0">
                <a:latin typeface="Verdana" panose="020B0604030504040204" pitchFamily="34" charset="0"/>
              </a:rPr>
              <a:t>In Lijn 3 staat dan ook niet een woord, maar een letter centraal.</a:t>
            </a:r>
          </a:p>
          <a:p>
            <a:r>
              <a:rPr lang="nl-NL" altLang="nl-NL" dirty="0">
                <a:latin typeface="Verdana" panose="020B0604030504040204" pitchFamily="34" charset="0"/>
              </a:rPr>
              <a:t>De letters worden op allerlei manieren aangeboden.</a:t>
            </a:r>
          </a:p>
          <a:p>
            <a:r>
              <a:rPr lang="nl-NL" altLang="nl-NL" dirty="0">
                <a:latin typeface="Verdana" panose="020B0604030504040204" pitchFamily="34" charset="0"/>
              </a:rPr>
              <a:t>Bijvoorbeeld met audio- en visuele hulpmiddelen, zoals een aansprekend letterfilmpje,</a:t>
            </a:r>
          </a:p>
          <a:p>
            <a:r>
              <a:rPr lang="nl-NL" altLang="nl-NL" dirty="0">
                <a:latin typeface="Verdana" panose="020B0604030504040204" pitchFamily="34" charset="0"/>
              </a:rPr>
              <a:t>en met motorische ondersteuning, zoals de vormenpen op het digibord.</a:t>
            </a:r>
          </a:p>
          <a:p>
            <a:endParaRPr lang="nl-NL" altLang="nl-NL" dirty="0">
              <a:latin typeface="Verdana" panose="020B0604030504040204" pitchFamily="34" charset="0"/>
            </a:endParaRPr>
          </a:p>
          <a:p>
            <a:endParaRPr lang="nl-NL" altLang="nl-NL" dirty="0">
              <a:latin typeface="Verdana" panose="020B0604030504040204" pitchFamily="34" charset="0"/>
            </a:endParaRPr>
          </a:p>
        </p:txBody>
      </p:sp>
      <p:sp>
        <p:nvSpPr>
          <p:cNvPr id="67588" name="Tijdelijke aanduiding voor dianummer 3">
            <a:extLst>
              <a:ext uri="{FF2B5EF4-FFF2-40B4-BE49-F238E27FC236}">
                <a16:creationId xmlns:a16="http://schemas.microsoft.com/office/drawing/2014/main" id="{8D9DCB9C-D48B-7EF5-6B2B-7683C02FADB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14F9DB02-0D41-47B9-899D-5CDC8A5E171E}" type="slidenum">
              <a:rPr lang="nl-NL" altLang="nl-NL" smtClean="0">
                <a:solidFill>
                  <a:srgbClr val="000000"/>
                </a:solidFill>
              </a:rPr>
              <a:pPr>
                <a:spcBef>
                  <a:spcPct val="0"/>
                </a:spcBef>
              </a:pPr>
              <a:t>16</a:t>
            </a:fld>
            <a:endParaRPr lang="nl-NL" altLang="nl-NL">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0860672B-9140-93CC-C81E-B2AE5662D28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CBCB329-0C6C-1EF0-08A6-37DB6E2A563F}"/>
              </a:ext>
            </a:extLst>
          </p:cNvPr>
          <p:cNvSpPr>
            <a:spLocks noGrp="1"/>
          </p:cNvSpPr>
          <p:nvPr>
            <p:ph type="body" idx="1"/>
          </p:nvPr>
        </p:nvSpPr>
        <p:spPr/>
        <p:txBody>
          <a:bodyPr/>
          <a:lstStyle/>
          <a:p>
            <a:pPr>
              <a:defRPr/>
            </a:pPr>
            <a:r>
              <a:rPr lang="nl-NL" dirty="0">
                <a:latin typeface="Verdana" pitchFamily="34" charset="0"/>
              </a:rPr>
              <a:t>Alle letters die in de leeslessen worden aangeboden krijgen een plekje op het grote klankenbord. </a:t>
            </a:r>
          </a:p>
          <a:p>
            <a:pPr>
              <a:defRPr/>
            </a:pPr>
            <a:r>
              <a:rPr lang="nl-NL" dirty="0">
                <a:latin typeface="Verdana" pitchFamily="34" charset="0"/>
              </a:rPr>
              <a:t>We maken onderscheid in:</a:t>
            </a:r>
          </a:p>
          <a:p>
            <a:pPr marL="171450" indent="-171450">
              <a:buFont typeface="Arial" panose="020B0604020202020204" pitchFamily="34" charset="0"/>
              <a:buChar char="•"/>
              <a:defRPr/>
            </a:pPr>
            <a:r>
              <a:rPr lang="nl-NL" dirty="0">
                <a:latin typeface="Verdana" pitchFamily="34" charset="0"/>
              </a:rPr>
              <a:t>lange klanken;</a:t>
            </a:r>
          </a:p>
          <a:p>
            <a:pPr marL="171450" indent="-171450">
              <a:buFont typeface="Arial" panose="020B0604020202020204" pitchFamily="34" charset="0"/>
              <a:buChar char="•"/>
              <a:defRPr/>
            </a:pPr>
            <a:r>
              <a:rPr lang="nl-NL" dirty="0">
                <a:latin typeface="Verdana" pitchFamily="34" charset="0"/>
              </a:rPr>
              <a:t>korte klanken;</a:t>
            </a:r>
          </a:p>
          <a:p>
            <a:pPr marL="171450" indent="-171450">
              <a:buFont typeface="Arial" panose="020B0604020202020204" pitchFamily="34" charset="0"/>
              <a:buChar char="•"/>
              <a:defRPr/>
            </a:pPr>
            <a:r>
              <a:rPr lang="nl-NL" dirty="0">
                <a:latin typeface="Verdana" pitchFamily="34" charset="0"/>
              </a:rPr>
              <a:t>tweetekenklanken;</a:t>
            </a:r>
          </a:p>
          <a:p>
            <a:pPr marL="171450" indent="-171450">
              <a:buFont typeface="Arial" panose="020B0604020202020204" pitchFamily="34" charset="0"/>
              <a:buChar char="•"/>
              <a:defRPr/>
            </a:pPr>
            <a:r>
              <a:rPr lang="nl-NL" dirty="0">
                <a:latin typeface="Verdana" pitchFamily="34" charset="0"/>
              </a:rPr>
              <a:t>medeklinkers;</a:t>
            </a:r>
          </a:p>
          <a:p>
            <a:pPr marL="171450" indent="-171450">
              <a:buFont typeface="Arial" panose="020B0604020202020204" pitchFamily="34" charset="0"/>
              <a:buChar char="•"/>
              <a:defRPr/>
            </a:pPr>
            <a:r>
              <a:rPr lang="nl-NL" dirty="0">
                <a:latin typeface="Verdana" pitchFamily="34" charset="0"/>
              </a:rPr>
              <a:t>andere klanken (aai-ooi-oei).</a:t>
            </a:r>
          </a:p>
          <a:p>
            <a:pPr>
              <a:buFont typeface="Arial" panose="020B0604020202020204" pitchFamily="34" charset="0"/>
              <a:buNone/>
              <a:defRPr/>
            </a:pPr>
            <a:endParaRPr lang="nl-NL" dirty="0">
              <a:latin typeface="Verdana" pitchFamily="34" charset="0"/>
            </a:endParaRPr>
          </a:p>
          <a:p>
            <a:pPr>
              <a:defRPr/>
            </a:pPr>
            <a:r>
              <a:rPr lang="nl-NL" dirty="0">
                <a:latin typeface="Verdana" pitchFamily="34" charset="0"/>
              </a:rPr>
              <a:t>De indeling in klankcategorieën is gevisualiseerd met gebouwen.</a:t>
            </a:r>
          </a:p>
          <a:p>
            <a:pPr>
              <a:defRPr/>
            </a:pPr>
            <a:endParaRPr lang="nl-BE" dirty="0">
              <a:latin typeface="Verdana" pitchFamily="34" charset="0"/>
            </a:endParaRPr>
          </a:p>
          <a:p>
            <a:pPr>
              <a:defRPr/>
            </a:pPr>
            <a:r>
              <a:rPr lang="nl-BE" dirty="0">
                <a:latin typeface="Verdana" pitchFamily="34" charset="0"/>
              </a:rPr>
              <a:t>Het klankenbord is er ook in digitale vorm, op het </a:t>
            </a:r>
            <a:r>
              <a:rPr lang="nl-BE" dirty="0" err="1">
                <a:latin typeface="Verdana" pitchFamily="34" charset="0"/>
              </a:rPr>
              <a:t>digibord</a:t>
            </a:r>
            <a:r>
              <a:rPr lang="nl-BE" dirty="0">
                <a:latin typeface="Verdana" pitchFamily="34" charset="0"/>
              </a:rPr>
              <a:t>.</a:t>
            </a:r>
          </a:p>
        </p:txBody>
      </p:sp>
      <p:sp>
        <p:nvSpPr>
          <p:cNvPr id="69636" name="Slide Number Placeholder 3">
            <a:extLst>
              <a:ext uri="{FF2B5EF4-FFF2-40B4-BE49-F238E27FC236}">
                <a16:creationId xmlns:a16="http://schemas.microsoft.com/office/drawing/2014/main" id="{B60BF431-0E47-E4C9-6C58-75EB75CF339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5E158CFE-3489-45B8-8F79-7B871E29E1C0}" type="slidenum">
              <a:rPr lang="nl-NL" altLang="nl-NL" smtClean="0"/>
              <a:pPr>
                <a:spcBef>
                  <a:spcPct val="0"/>
                </a:spcBef>
              </a:pPr>
              <a:t>17</a:t>
            </a:fld>
            <a:endParaRPr lang="nl-NL" alt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jdelijke aanduiding voor dia-afbeelding 1">
            <a:extLst>
              <a:ext uri="{FF2B5EF4-FFF2-40B4-BE49-F238E27FC236}">
                <a16:creationId xmlns:a16="http://schemas.microsoft.com/office/drawing/2014/main" id="{39108E31-FB2F-8E16-8F2D-A89D80D1D4DF}"/>
              </a:ext>
            </a:extLst>
          </p:cNvPr>
          <p:cNvSpPr>
            <a:spLocks noGrp="1" noRot="1" noChangeAspect="1" noChangeArrowheads="1" noTextEdit="1"/>
          </p:cNvSpPr>
          <p:nvPr>
            <p:ph type="sldImg"/>
          </p:nvPr>
        </p:nvSpPr>
        <p:spPr>
          <a:ln/>
        </p:spPr>
      </p:sp>
      <p:sp>
        <p:nvSpPr>
          <p:cNvPr id="71683" name="Tijdelijke aanduiding voor notities 2">
            <a:extLst>
              <a:ext uri="{FF2B5EF4-FFF2-40B4-BE49-F238E27FC236}">
                <a16:creationId xmlns:a16="http://schemas.microsoft.com/office/drawing/2014/main" id="{CC7D23C9-5657-E7F2-BE2D-5EEB8B0C0A7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Verdana" panose="020B0604030504040204" pitchFamily="34" charset="0"/>
              </a:rPr>
              <a:t>De werkboeken zijn bedoeld voor zelfstandige verwerking van de lesstof.</a:t>
            </a:r>
          </a:p>
          <a:p>
            <a:r>
              <a:rPr lang="nl-NL" altLang="nl-NL" dirty="0">
                <a:latin typeface="Verdana" panose="020B0604030504040204" pitchFamily="34" charset="0"/>
              </a:rPr>
              <a:t>De verschillende werkvormen worden regelmatig herhaald, zodat ze herkenbaar zijn.</a:t>
            </a:r>
          </a:p>
          <a:p>
            <a:r>
              <a:rPr lang="nl-NL" altLang="nl-NL" dirty="0">
                <a:latin typeface="Verdana" panose="020B0604030504040204" pitchFamily="34" charset="0"/>
              </a:rPr>
              <a:t>Meestal is één opgave in het grijs voorgedaan. </a:t>
            </a:r>
          </a:p>
        </p:txBody>
      </p:sp>
      <p:sp>
        <p:nvSpPr>
          <p:cNvPr id="71684" name="Tijdelijke aanduiding voor dianummer 3">
            <a:extLst>
              <a:ext uri="{FF2B5EF4-FFF2-40B4-BE49-F238E27FC236}">
                <a16:creationId xmlns:a16="http://schemas.microsoft.com/office/drawing/2014/main" id="{7F32CE96-0156-745C-AC78-F442B7AD3AB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E6711205-C48F-4E65-920C-4ABDC7F7897A}" type="slidenum">
              <a:rPr lang="nl-NL" altLang="nl-NL" smtClean="0"/>
              <a:pPr>
                <a:spcBef>
                  <a:spcPct val="0"/>
                </a:spcBef>
              </a:pPr>
              <a:t>18</a:t>
            </a:fld>
            <a:endParaRPr lang="nl-NL" alt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jdelijke aanduiding voor dia-afbeelding 1">
            <a:extLst>
              <a:ext uri="{FF2B5EF4-FFF2-40B4-BE49-F238E27FC236}">
                <a16:creationId xmlns:a16="http://schemas.microsoft.com/office/drawing/2014/main" id="{04796F50-8A48-A6B2-E996-DA0E9E18B039}"/>
              </a:ext>
            </a:extLst>
          </p:cNvPr>
          <p:cNvSpPr>
            <a:spLocks noGrp="1" noRot="1" noChangeAspect="1" noChangeArrowheads="1" noTextEdit="1"/>
          </p:cNvSpPr>
          <p:nvPr>
            <p:ph type="sldImg"/>
          </p:nvPr>
        </p:nvSpPr>
        <p:spPr>
          <a:ln/>
        </p:spPr>
      </p:sp>
      <p:sp>
        <p:nvSpPr>
          <p:cNvPr id="73731" name="Tijdelijke aanduiding voor notities 2">
            <a:extLst>
              <a:ext uri="{FF2B5EF4-FFF2-40B4-BE49-F238E27FC236}">
                <a16:creationId xmlns:a16="http://schemas.microsoft.com/office/drawing/2014/main" id="{2FB9D962-24B2-BAA2-CB6C-3351FD7DC85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a:latin typeface="Verdana" panose="020B0604030504040204" pitchFamily="34" charset="0"/>
              </a:rPr>
              <a:t>Achterin elk werkboek kunt u lezen wat uw kind dit thema allemaal heeft geleerd.</a:t>
            </a:r>
          </a:p>
        </p:txBody>
      </p:sp>
      <p:sp>
        <p:nvSpPr>
          <p:cNvPr id="73732" name="Tijdelijke aanduiding voor dianummer 3">
            <a:extLst>
              <a:ext uri="{FF2B5EF4-FFF2-40B4-BE49-F238E27FC236}">
                <a16:creationId xmlns:a16="http://schemas.microsoft.com/office/drawing/2014/main" id="{5B4BBDCA-4169-E37E-842D-30ED85EE6D5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36082539-1DD1-4FEA-BF35-76033F83332A}" type="slidenum">
              <a:rPr lang="nl-NL" altLang="nl-NL" smtClean="0"/>
              <a:pPr>
                <a:spcBef>
                  <a:spcPct val="0"/>
                </a:spcBef>
              </a:pPr>
              <a:t>19</a:t>
            </a:fld>
            <a:endParaRPr lang="nl-NL" alt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6C760007-258C-58FE-9EE0-5CE77EF912CC}"/>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58484463-F89F-0666-9705-A169FB6AE5B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Verdana" panose="020B0604030504040204" pitchFamily="34" charset="0"/>
              </a:rPr>
              <a:t>Het rijtjesboek is een effectief hulpmiddel om te oefenen met het vlot en foutloos lezen van woorden en zinnen.</a:t>
            </a:r>
          </a:p>
          <a:p>
            <a:r>
              <a:rPr lang="nl-NL" altLang="nl-NL" dirty="0">
                <a:latin typeface="Verdana" panose="020B0604030504040204" pitchFamily="34" charset="0"/>
              </a:rPr>
              <a:t>De kinderen oefenen zelfstandig, in tweetallen en klassikaal.</a:t>
            </a:r>
          </a:p>
        </p:txBody>
      </p:sp>
      <p:sp>
        <p:nvSpPr>
          <p:cNvPr id="75780" name="Slide Number Placeholder 3">
            <a:extLst>
              <a:ext uri="{FF2B5EF4-FFF2-40B4-BE49-F238E27FC236}">
                <a16:creationId xmlns:a16="http://schemas.microsoft.com/office/drawing/2014/main" id="{6379A3EF-3326-B05E-F0BE-A28C81A6289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F01A9207-952A-4085-958A-67FCDCAFF061}" type="slidenum">
              <a:rPr lang="nl-NL" altLang="nl-NL" smtClean="0"/>
              <a:pPr>
                <a:spcBef>
                  <a:spcPct val="0"/>
                </a:spcBef>
              </a:pPr>
              <a:t>20</a:t>
            </a:fld>
            <a:endParaRPr lang="nl-NL" alt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jdelijke aanduiding voor dia-afbeelding 1">
            <a:extLst>
              <a:ext uri="{FF2B5EF4-FFF2-40B4-BE49-F238E27FC236}">
                <a16:creationId xmlns:a16="http://schemas.microsoft.com/office/drawing/2014/main" id="{12331734-BD2E-2393-D215-555200FE7360}"/>
              </a:ext>
            </a:extLst>
          </p:cNvPr>
          <p:cNvSpPr>
            <a:spLocks noGrp="1" noRot="1" noChangeAspect="1" noChangeArrowheads="1" noTextEdit="1"/>
          </p:cNvSpPr>
          <p:nvPr>
            <p:ph type="sldImg"/>
          </p:nvPr>
        </p:nvSpPr>
        <p:spPr>
          <a:ln/>
        </p:spPr>
      </p:sp>
      <p:sp>
        <p:nvSpPr>
          <p:cNvPr id="77827" name="Tijdelijke aanduiding voor notities 2">
            <a:extLst>
              <a:ext uri="{FF2B5EF4-FFF2-40B4-BE49-F238E27FC236}">
                <a16:creationId xmlns:a16="http://schemas.microsoft.com/office/drawing/2014/main" id="{8988BAE9-291E-3D77-EBD4-1741FA96508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Verdana" panose="020B0604030504040204" pitchFamily="34" charset="0"/>
              </a:rPr>
              <a:t>De letterdoos kan worden gebruikt bij lezen, spelling en in de schrijfhoek.</a:t>
            </a:r>
          </a:p>
          <a:p>
            <a:r>
              <a:rPr lang="nl-NL" altLang="nl-NL" dirty="0">
                <a:latin typeface="Verdana" panose="020B0604030504040204" pitchFamily="34" charset="0"/>
              </a:rPr>
              <a:t>Zeker in de eerste helft van het jaar is het een handig alternatief voor schrijven:</a:t>
            </a:r>
          </a:p>
          <a:p>
            <a:r>
              <a:rPr lang="nl-NL" altLang="nl-NL" dirty="0">
                <a:latin typeface="Verdana" panose="020B0604030504040204" pitchFamily="34" charset="0"/>
              </a:rPr>
              <a:t>kinderen kunnen oefenen met het maken van woorden en zinnen zonder dat ze belemmerd worden door een beperkte schrijfmotoriek.</a:t>
            </a:r>
          </a:p>
        </p:txBody>
      </p:sp>
      <p:sp>
        <p:nvSpPr>
          <p:cNvPr id="77828" name="Tijdelijke aanduiding voor dianummer 3">
            <a:extLst>
              <a:ext uri="{FF2B5EF4-FFF2-40B4-BE49-F238E27FC236}">
                <a16:creationId xmlns:a16="http://schemas.microsoft.com/office/drawing/2014/main" id="{1F35C53B-6816-DC9E-0B48-FF462F04FC8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583DA6B9-B0D1-48D0-BB09-4D513B49EBBB}" type="slidenum">
              <a:rPr lang="nl-NL" altLang="nl-NL" smtClean="0"/>
              <a:pPr>
                <a:spcBef>
                  <a:spcPct val="0"/>
                </a:spcBef>
              </a:pPr>
              <a:t>21</a:t>
            </a:fld>
            <a:endParaRPr lang="nl-NL" alt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jdelijke aanduiding voor dia-afbeelding 1">
            <a:extLst>
              <a:ext uri="{FF2B5EF4-FFF2-40B4-BE49-F238E27FC236}">
                <a16:creationId xmlns:a16="http://schemas.microsoft.com/office/drawing/2014/main" id="{0BCAAA51-9E76-7976-542C-AB5EB3EC9919}"/>
              </a:ext>
            </a:extLst>
          </p:cNvPr>
          <p:cNvSpPr>
            <a:spLocks noGrp="1" noRot="1" noChangeAspect="1" noChangeArrowheads="1" noTextEdit="1"/>
          </p:cNvSpPr>
          <p:nvPr>
            <p:ph type="sldImg"/>
          </p:nvPr>
        </p:nvSpPr>
        <p:spPr>
          <a:ln/>
        </p:spPr>
      </p:sp>
      <p:sp>
        <p:nvSpPr>
          <p:cNvPr id="79875" name="Tijdelijke aanduiding voor notities 2">
            <a:extLst>
              <a:ext uri="{FF2B5EF4-FFF2-40B4-BE49-F238E27FC236}">
                <a16:creationId xmlns:a16="http://schemas.microsoft.com/office/drawing/2014/main" id="{1B15140B-2378-2B4D-AC21-5FAD33B8342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Verdana" panose="020B0604030504040204" pitchFamily="34" charset="0"/>
              </a:rPr>
              <a:t>Met de oefensoftware kunnen de kinderen zelfstandig aan de slag op een </a:t>
            </a:r>
            <a:r>
              <a:rPr lang="nl-NL" altLang="nl-NL" dirty="0" err="1">
                <a:latin typeface="Verdana" panose="020B0604030504040204" pitchFamily="34" charset="0"/>
              </a:rPr>
              <a:t>chromebook</a:t>
            </a:r>
            <a:r>
              <a:rPr lang="nl-NL" altLang="nl-NL" dirty="0">
                <a:latin typeface="Verdana" panose="020B0604030504040204" pitchFamily="34" charset="0"/>
              </a:rPr>
              <a:t>.</a:t>
            </a:r>
          </a:p>
          <a:p>
            <a:r>
              <a:rPr lang="nl-NL" altLang="nl-NL" dirty="0">
                <a:latin typeface="Verdana" panose="020B0604030504040204" pitchFamily="34" charset="0"/>
              </a:rPr>
              <a:t>Ze oefenen op hun eigen niveau met lezen, spelling en woordenschat.</a:t>
            </a:r>
          </a:p>
          <a:p>
            <a:endParaRPr lang="nl-NL" altLang="nl-NL" dirty="0">
              <a:latin typeface="Verdana" panose="020B0604030504040204" pitchFamily="34" charset="0"/>
            </a:endParaRPr>
          </a:p>
        </p:txBody>
      </p:sp>
      <p:sp>
        <p:nvSpPr>
          <p:cNvPr id="79876" name="Tijdelijke aanduiding voor dianummer 3">
            <a:extLst>
              <a:ext uri="{FF2B5EF4-FFF2-40B4-BE49-F238E27FC236}">
                <a16:creationId xmlns:a16="http://schemas.microsoft.com/office/drawing/2014/main" id="{462DAC7A-8313-D752-4DB9-0A43F614DD0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BB5C7233-4577-46E4-8A07-A7B06B3A1F75}" type="slidenum">
              <a:rPr lang="nl-NL" altLang="nl-NL" smtClean="0"/>
              <a:pPr>
                <a:spcBef>
                  <a:spcPct val="0"/>
                </a:spcBef>
              </a:pPr>
              <a:t>22</a:t>
            </a:fld>
            <a:endParaRPr lang="nl-NL" alt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geheugensteuntje gebruiken we vaak ‘</a:t>
            </a:r>
            <a:r>
              <a:rPr lang="nl-NL" b="1"/>
              <a:t>d</a:t>
            </a:r>
            <a:r>
              <a:rPr lang="nl-NL"/>
              <a:t>ikke </a:t>
            </a:r>
            <a:r>
              <a:rPr lang="nl-NL" b="1"/>
              <a:t>b</a:t>
            </a:r>
            <a:r>
              <a:rPr lang="nl-NL" b="0"/>
              <a:t>illen’.</a:t>
            </a:r>
            <a:endParaRPr lang="nl-NL" dirty="0"/>
          </a:p>
        </p:txBody>
      </p:sp>
      <p:sp>
        <p:nvSpPr>
          <p:cNvPr id="4" name="Tijdelijke aanduiding voor dianummer 3"/>
          <p:cNvSpPr>
            <a:spLocks noGrp="1"/>
          </p:cNvSpPr>
          <p:nvPr>
            <p:ph type="sldNum" sz="quarter" idx="5"/>
          </p:nvPr>
        </p:nvSpPr>
        <p:spPr/>
        <p:txBody>
          <a:bodyPr/>
          <a:lstStyle/>
          <a:p>
            <a:pPr>
              <a:defRPr/>
            </a:pPr>
            <a:fld id="{93F521D5-F9E2-4C1C-9E25-C5A0C2A07356}" type="slidenum">
              <a:rPr lang="nl-NL" altLang="nl-NL" smtClean="0"/>
              <a:pPr>
                <a:defRPr/>
              </a:pPr>
              <a:t>23</a:t>
            </a:fld>
            <a:endParaRPr lang="nl-NL" altLang="nl-NL"/>
          </a:p>
        </p:txBody>
      </p:sp>
    </p:spTree>
    <p:extLst>
      <p:ext uri="{BB962C8B-B14F-4D97-AF65-F5344CB8AC3E}">
        <p14:creationId xmlns:p14="http://schemas.microsoft.com/office/powerpoint/2010/main" val="2279466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jdelijke aanduiding voor dia-afbeelding 1">
            <a:extLst>
              <a:ext uri="{FF2B5EF4-FFF2-40B4-BE49-F238E27FC236}">
                <a16:creationId xmlns:a16="http://schemas.microsoft.com/office/drawing/2014/main" id="{224833DB-EBD9-7474-CC6D-BF6188860050}"/>
              </a:ext>
            </a:extLst>
          </p:cNvPr>
          <p:cNvSpPr>
            <a:spLocks noGrp="1" noRot="1" noChangeAspect="1" noChangeArrowheads="1" noTextEdit="1"/>
          </p:cNvSpPr>
          <p:nvPr>
            <p:ph type="sldImg"/>
          </p:nvPr>
        </p:nvSpPr>
        <p:spPr>
          <a:ln/>
        </p:spPr>
      </p:sp>
      <p:sp>
        <p:nvSpPr>
          <p:cNvPr id="82947" name="Tijdelijke aanduiding voor notities 2">
            <a:extLst>
              <a:ext uri="{FF2B5EF4-FFF2-40B4-BE49-F238E27FC236}">
                <a16:creationId xmlns:a16="http://schemas.microsoft.com/office/drawing/2014/main" id="{6DCFCDD3-48D6-BE78-6F9D-D735EA8788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u="sng" dirty="0">
                <a:latin typeface="Verdana" panose="020B0604030504040204" pitchFamily="34" charset="0"/>
              </a:rPr>
              <a:t>Expliciete aandacht voor spelling …</a:t>
            </a:r>
          </a:p>
          <a:p>
            <a:r>
              <a:rPr lang="nl-NL" altLang="nl-NL" dirty="0">
                <a:latin typeface="Verdana" panose="020B0604030504040204" pitchFamily="34" charset="0"/>
              </a:rPr>
              <a:t>We leren de kinderen niet alleen lezen, maar meteen ook spellen: uit je hoofd woorden opschrijven. </a:t>
            </a:r>
          </a:p>
          <a:p>
            <a:r>
              <a:rPr lang="nl-NL" altLang="nl-NL" dirty="0">
                <a:latin typeface="Verdana" panose="020B0604030504040204" pitchFamily="34" charset="0"/>
              </a:rPr>
              <a:t>Aanvankelijk lezen en spellen zijn zeer nauw met elkaar verbonden, maar vereisen elk een eigen aanpak.</a:t>
            </a:r>
          </a:p>
          <a:p>
            <a:r>
              <a:rPr lang="nl-NL" altLang="nl-NL" dirty="0">
                <a:latin typeface="Verdana" panose="020B0604030504040204" pitchFamily="34" charset="0"/>
              </a:rPr>
              <a:t>Vandaar dat de methode aparte spellinglessen heeft.</a:t>
            </a:r>
          </a:p>
        </p:txBody>
      </p:sp>
      <p:sp>
        <p:nvSpPr>
          <p:cNvPr id="82948" name="Tijdelijke aanduiding voor dianummer 3">
            <a:extLst>
              <a:ext uri="{FF2B5EF4-FFF2-40B4-BE49-F238E27FC236}">
                <a16:creationId xmlns:a16="http://schemas.microsoft.com/office/drawing/2014/main" id="{5B2AFFE5-BF44-853D-A4C8-3ACF8BA85F5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Verdana" panose="020B0604030504040204" pitchFamily="34" charset="0"/>
                <a:ea typeface="MS PGothic" panose="020B0600070205080204" pitchFamily="34" charset="-128"/>
              </a:defRPr>
            </a:lvl1pPr>
            <a:lvl2pPr marL="742950" indent="-285750">
              <a:spcBef>
                <a:spcPct val="30000"/>
              </a:spcBef>
              <a:defRPr sz="1200">
                <a:solidFill>
                  <a:schemeClr val="tx1"/>
                </a:solidFill>
                <a:latin typeface="Verdana" panose="020B0604030504040204" pitchFamily="34" charset="0"/>
                <a:ea typeface="MS PGothic" panose="020B0600070205080204" pitchFamily="34" charset="-128"/>
              </a:defRPr>
            </a:lvl2pPr>
            <a:lvl3pPr marL="1143000" indent="-228600">
              <a:spcBef>
                <a:spcPct val="30000"/>
              </a:spcBef>
              <a:defRPr sz="1200">
                <a:solidFill>
                  <a:schemeClr val="tx1"/>
                </a:solidFill>
                <a:latin typeface="Verdana" panose="020B0604030504040204" pitchFamily="34" charset="0"/>
                <a:ea typeface="MS PGothic" panose="020B0600070205080204" pitchFamily="34" charset="-128"/>
              </a:defRPr>
            </a:lvl3pPr>
            <a:lvl4pPr marL="1600200" indent="-228600">
              <a:spcBef>
                <a:spcPct val="30000"/>
              </a:spcBef>
              <a:defRPr sz="1200">
                <a:solidFill>
                  <a:schemeClr val="tx1"/>
                </a:solidFill>
                <a:latin typeface="Verdana" panose="020B0604030504040204" pitchFamily="34" charset="0"/>
                <a:ea typeface="MS PGothic" panose="020B0600070205080204" pitchFamily="34" charset="-128"/>
              </a:defRPr>
            </a:lvl4pPr>
            <a:lvl5pPr marL="2057400" indent="-228600">
              <a:spcBef>
                <a:spcPct val="30000"/>
              </a:spcBef>
              <a:defRPr sz="12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Verdana" panose="020B0604030504040204" pitchFamily="34" charset="0"/>
                <a:ea typeface="MS PGothic" panose="020B0600070205080204" pitchFamily="34" charset="-128"/>
              </a:defRPr>
            </a:lvl9pPr>
          </a:lstStyle>
          <a:p>
            <a:pPr>
              <a:spcBef>
                <a:spcPct val="0"/>
              </a:spcBef>
            </a:pPr>
            <a:fld id="{34C25C45-02D7-4862-9F81-59F0B20C8D3C}" type="slidenum">
              <a:rPr lang="nl-NL" altLang="nl-NL" smtClean="0"/>
              <a:pPr>
                <a:spcBef>
                  <a:spcPct val="0"/>
                </a:spcBef>
              </a:pPr>
              <a:t>24</a:t>
            </a:fld>
            <a:endParaRPr lang="nl-NL" altLang="nl-N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4 keer per week een schrijfles.</a:t>
            </a:r>
          </a:p>
        </p:txBody>
      </p:sp>
      <p:sp>
        <p:nvSpPr>
          <p:cNvPr id="4" name="Tijdelijke aanduiding voor dianummer 3"/>
          <p:cNvSpPr>
            <a:spLocks noGrp="1"/>
          </p:cNvSpPr>
          <p:nvPr>
            <p:ph type="sldNum" sz="quarter" idx="5"/>
          </p:nvPr>
        </p:nvSpPr>
        <p:spPr/>
        <p:txBody>
          <a:bodyPr/>
          <a:lstStyle/>
          <a:p>
            <a:pPr>
              <a:defRPr/>
            </a:pPr>
            <a:fld id="{93F521D5-F9E2-4C1C-9E25-C5A0C2A07356}" type="slidenum">
              <a:rPr lang="nl-NL" altLang="nl-NL" smtClean="0"/>
              <a:pPr>
                <a:defRPr/>
              </a:pPr>
              <a:t>25</a:t>
            </a:fld>
            <a:endParaRPr lang="nl-NL" altLang="nl-NL"/>
          </a:p>
        </p:txBody>
      </p:sp>
    </p:spTree>
    <p:extLst>
      <p:ext uri="{BB962C8B-B14F-4D97-AF65-F5344CB8AC3E}">
        <p14:creationId xmlns:p14="http://schemas.microsoft.com/office/powerpoint/2010/main" val="247216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jpeg"/><Relationship Id="rId1" Type="http://schemas.openxmlformats.org/officeDocument/2006/relationships/slideMaster" Target="../slideMasters/slideMaster5.xml"/><Relationship Id="rId4" Type="http://schemas.openxmlformats.org/officeDocument/2006/relationships/image" Target="../media/image18.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5.xml"/><Relationship Id="rId1" Type="http://schemas.openxmlformats.org/officeDocument/2006/relationships/themeOverride" Target="../theme/themeOverride2.xml"/><Relationship Id="rId5" Type="http://schemas.openxmlformats.org/officeDocument/2006/relationships/image" Target="../media/image18.emf"/><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29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3127715-40C1-3776-DE55-92C5E11A6CFD}"/>
              </a:ext>
            </a:extLst>
          </p:cNvPr>
          <p:cNvSpPr>
            <a:spLocks noGrp="1"/>
          </p:cNvSpPr>
          <p:nvPr>
            <p:ph type="dt" sz="half" idx="10"/>
          </p:nvPr>
        </p:nvSpPr>
        <p:spPr/>
        <p:txBody>
          <a:bodyPr/>
          <a:lstStyle>
            <a:lvl1pPr>
              <a:defRPr/>
            </a:lvl1pPr>
          </a:lstStyle>
          <a:p>
            <a:pPr>
              <a:defRPr/>
            </a:pPr>
            <a:fld id="{1F0842E6-77E2-4303-BBDC-8DA77F9C7B9E}" type="datetimeFigureOut">
              <a:rPr lang="en-US"/>
              <a:pPr>
                <a:defRPr/>
              </a:pPr>
              <a:t>10/6/2026</a:t>
            </a:fld>
            <a:endParaRPr lang="en-US"/>
          </a:p>
        </p:txBody>
      </p:sp>
      <p:sp>
        <p:nvSpPr>
          <p:cNvPr id="3" name="Footer Placeholder 4">
            <a:extLst>
              <a:ext uri="{FF2B5EF4-FFF2-40B4-BE49-F238E27FC236}">
                <a16:creationId xmlns:a16="http://schemas.microsoft.com/office/drawing/2014/main" id="{A4463E66-33CD-08D8-480E-04C303C376A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1D95EBE-EE3D-A996-6412-1258D59AA8A1}"/>
              </a:ext>
            </a:extLst>
          </p:cNvPr>
          <p:cNvSpPr>
            <a:spLocks noGrp="1"/>
          </p:cNvSpPr>
          <p:nvPr>
            <p:ph type="sldNum" sz="quarter" idx="12"/>
          </p:nvPr>
        </p:nvSpPr>
        <p:spPr/>
        <p:txBody>
          <a:bodyPr/>
          <a:lstStyle>
            <a:lvl1pPr>
              <a:defRPr/>
            </a:lvl1pPr>
          </a:lstStyle>
          <a:p>
            <a:pPr>
              <a:defRPr/>
            </a:pPr>
            <a:fld id="{17735F56-1FF3-424B-83B0-4859981E24C5}" type="slidenum">
              <a:rPr lang="en-US" altLang="nl-NL"/>
              <a:pPr>
                <a:defRPr/>
              </a:pPr>
              <a:t>‹nr.›</a:t>
            </a:fld>
            <a:endParaRPr lang="en-US" altLang="nl-NL"/>
          </a:p>
        </p:txBody>
      </p:sp>
    </p:spTree>
    <p:extLst>
      <p:ext uri="{BB962C8B-B14F-4D97-AF65-F5344CB8AC3E}">
        <p14:creationId xmlns:p14="http://schemas.microsoft.com/office/powerpoint/2010/main" val="2732372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l-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endParaRPr lang="en-US"/>
          </a:p>
        </p:txBody>
      </p:sp>
      <p:sp>
        <p:nvSpPr>
          <p:cNvPr id="4" name="Date Placeholder 3">
            <a:extLst>
              <a:ext uri="{FF2B5EF4-FFF2-40B4-BE49-F238E27FC236}">
                <a16:creationId xmlns:a16="http://schemas.microsoft.com/office/drawing/2014/main" id="{A513444B-05DA-6613-B3C1-797FEBF614E4}"/>
              </a:ext>
            </a:extLst>
          </p:cNvPr>
          <p:cNvSpPr>
            <a:spLocks noGrp="1"/>
          </p:cNvSpPr>
          <p:nvPr>
            <p:ph type="dt" sz="half" idx="10"/>
          </p:nvPr>
        </p:nvSpPr>
        <p:spPr/>
        <p:txBody>
          <a:bodyPr/>
          <a:lstStyle>
            <a:lvl1pPr>
              <a:defRPr/>
            </a:lvl1pPr>
          </a:lstStyle>
          <a:p>
            <a:pPr>
              <a:defRPr/>
            </a:pPr>
            <a:fld id="{D1D47E2A-D24E-48DA-B67C-6813277B3B6B}" type="datetimeFigureOut">
              <a:rPr lang="en-US"/>
              <a:pPr>
                <a:defRPr/>
              </a:pPr>
              <a:t>10/6/2026</a:t>
            </a:fld>
            <a:endParaRPr lang="en-US"/>
          </a:p>
        </p:txBody>
      </p:sp>
      <p:sp>
        <p:nvSpPr>
          <p:cNvPr id="5" name="Footer Placeholder 4">
            <a:extLst>
              <a:ext uri="{FF2B5EF4-FFF2-40B4-BE49-F238E27FC236}">
                <a16:creationId xmlns:a16="http://schemas.microsoft.com/office/drawing/2014/main" id="{329ED127-67B9-496D-0023-19A7F45110F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055F71E-98C5-D0D8-C11F-82A71E0C4DDB}"/>
              </a:ext>
            </a:extLst>
          </p:cNvPr>
          <p:cNvSpPr>
            <a:spLocks noGrp="1"/>
          </p:cNvSpPr>
          <p:nvPr>
            <p:ph type="sldNum" sz="quarter" idx="12"/>
          </p:nvPr>
        </p:nvSpPr>
        <p:spPr/>
        <p:txBody>
          <a:bodyPr/>
          <a:lstStyle>
            <a:lvl1pPr>
              <a:defRPr/>
            </a:lvl1pPr>
          </a:lstStyle>
          <a:p>
            <a:pPr>
              <a:defRPr/>
            </a:pPr>
            <a:fld id="{4693C034-C8F5-4733-A363-0B5CC5C12966}" type="slidenum">
              <a:rPr lang="en-US" altLang="nl-NL"/>
              <a:pPr>
                <a:defRPr/>
              </a:pPr>
              <a:t>‹nr.›</a:t>
            </a:fld>
            <a:endParaRPr lang="en-US" altLang="nl-NL"/>
          </a:p>
        </p:txBody>
      </p:sp>
    </p:spTree>
    <p:extLst>
      <p:ext uri="{BB962C8B-B14F-4D97-AF65-F5344CB8AC3E}">
        <p14:creationId xmlns:p14="http://schemas.microsoft.com/office/powerpoint/2010/main" val="1923647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Z:\producties\Malmberg\umb jan vd meijden ppt sjablonen\logo mallmberg.jpg">
            <a:extLst>
              <a:ext uri="{FF2B5EF4-FFF2-40B4-BE49-F238E27FC236}">
                <a16:creationId xmlns:a16="http://schemas.microsoft.com/office/drawing/2014/main" id="{88C8D38C-8075-242F-07FA-5ADD4EF215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96868"/>
            <a:ext cx="8229600" cy="858753"/>
          </a:xfrm>
        </p:spPr>
        <p:txBody>
          <a:bodyPr>
            <a:normAutofit/>
          </a:bodyPr>
          <a:lstStyle>
            <a:lvl1pPr algn="l">
              <a:defRPr sz="3500" b="0" i="0">
                <a:solidFill>
                  <a:srgbClr val="1E1D64"/>
                </a:solidFill>
                <a:latin typeface="Helvetica Light"/>
                <a:cs typeface="Helvetica Light"/>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Date Placeholder 3">
            <a:extLst>
              <a:ext uri="{FF2B5EF4-FFF2-40B4-BE49-F238E27FC236}">
                <a16:creationId xmlns:a16="http://schemas.microsoft.com/office/drawing/2014/main" id="{64FA0F2B-A676-1D08-339D-F4CCCFF4D162}"/>
              </a:ext>
            </a:extLst>
          </p:cNvPr>
          <p:cNvSpPr>
            <a:spLocks noGrp="1"/>
          </p:cNvSpPr>
          <p:nvPr>
            <p:ph type="dt" sz="half" idx="10"/>
          </p:nvPr>
        </p:nvSpPr>
        <p:spPr/>
        <p:txBody>
          <a:bodyPr/>
          <a:lstStyle>
            <a:lvl1pPr>
              <a:defRPr/>
            </a:lvl1pPr>
          </a:lstStyle>
          <a:p>
            <a:pPr>
              <a:defRPr/>
            </a:pPr>
            <a:fld id="{0E87EDEB-F45B-46FD-A441-53755C818C29}" type="datetimeFigureOut">
              <a:rPr lang="en-US"/>
              <a:pPr>
                <a:defRPr/>
              </a:pPr>
              <a:t>10/6/2026</a:t>
            </a:fld>
            <a:endParaRPr lang="en-US"/>
          </a:p>
        </p:txBody>
      </p:sp>
      <p:sp>
        <p:nvSpPr>
          <p:cNvPr id="6" name="Footer Placeholder 4">
            <a:extLst>
              <a:ext uri="{FF2B5EF4-FFF2-40B4-BE49-F238E27FC236}">
                <a16:creationId xmlns:a16="http://schemas.microsoft.com/office/drawing/2014/main" id="{4F53C03F-E2CB-14B5-EC99-182C9AFDDFE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E20C2E0-ACA5-B9D3-9D81-1421D6773621}"/>
              </a:ext>
            </a:extLst>
          </p:cNvPr>
          <p:cNvSpPr>
            <a:spLocks noGrp="1"/>
          </p:cNvSpPr>
          <p:nvPr>
            <p:ph type="sldNum" sz="quarter" idx="12"/>
          </p:nvPr>
        </p:nvSpPr>
        <p:spPr/>
        <p:txBody>
          <a:bodyPr/>
          <a:lstStyle>
            <a:lvl1pPr>
              <a:defRPr/>
            </a:lvl1pPr>
          </a:lstStyle>
          <a:p>
            <a:pPr>
              <a:defRPr/>
            </a:pPr>
            <a:fld id="{533E67D0-CA63-4D49-9192-53346E2CD572}" type="slidenum">
              <a:rPr lang="en-US" altLang="nl-NL"/>
              <a:pPr>
                <a:defRPr/>
              </a:pPr>
              <a:t>‹nr.›</a:t>
            </a:fld>
            <a:endParaRPr lang="en-US" altLang="nl-NL"/>
          </a:p>
        </p:txBody>
      </p:sp>
    </p:spTree>
    <p:extLst>
      <p:ext uri="{BB962C8B-B14F-4D97-AF65-F5344CB8AC3E}">
        <p14:creationId xmlns:p14="http://schemas.microsoft.com/office/powerpoint/2010/main" val="1329955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Click to edit Master text styles</a:t>
            </a:r>
          </a:p>
        </p:txBody>
      </p:sp>
      <p:sp>
        <p:nvSpPr>
          <p:cNvPr id="4" name="Date Placeholder 3">
            <a:extLst>
              <a:ext uri="{FF2B5EF4-FFF2-40B4-BE49-F238E27FC236}">
                <a16:creationId xmlns:a16="http://schemas.microsoft.com/office/drawing/2014/main" id="{DBC0751D-4457-945D-8B49-2019ADE7318B}"/>
              </a:ext>
            </a:extLst>
          </p:cNvPr>
          <p:cNvSpPr>
            <a:spLocks noGrp="1"/>
          </p:cNvSpPr>
          <p:nvPr>
            <p:ph type="dt" sz="half" idx="10"/>
          </p:nvPr>
        </p:nvSpPr>
        <p:spPr/>
        <p:txBody>
          <a:bodyPr/>
          <a:lstStyle>
            <a:lvl1pPr>
              <a:defRPr/>
            </a:lvl1pPr>
          </a:lstStyle>
          <a:p>
            <a:pPr>
              <a:defRPr/>
            </a:pPr>
            <a:fld id="{F3529823-FFAF-4291-9EEC-75AB81617C31}" type="datetimeFigureOut">
              <a:rPr lang="en-US"/>
              <a:pPr>
                <a:defRPr/>
              </a:pPr>
              <a:t>10/6/2026</a:t>
            </a:fld>
            <a:endParaRPr lang="en-US"/>
          </a:p>
        </p:txBody>
      </p:sp>
      <p:sp>
        <p:nvSpPr>
          <p:cNvPr id="5" name="Footer Placeholder 4">
            <a:extLst>
              <a:ext uri="{FF2B5EF4-FFF2-40B4-BE49-F238E27FC236}">
                <a16:creationId xmlns:a16="http://schemas.microsoft.com/office/drawing/2014/main" id="{DC566B07-D92C-A376-F43A-D0BC31710AF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8222B2-E54C-2028-2826-B3834E7798AD}"/>
              </a:ext>
            </a:extLst>
          </p:cNvPr>
          <p:cNvSpPr>
            <a:spLocks noGrp="1"/>
          </p:cNvSpPr>
          <p:nvPr>
            <p:ph type="sldNum" sz="quarter" idx="12"/>
          </p:nvPr>
        </p:nvSpPr>
        <p:spPr/>
        <p:txBody>
          <a:bodyPr/>
          <a:lstStyle>
            <a:lvl1pPr>
              <a:defRPr/>
            </a:lvl1pPr>
          </a:lstStyle>
          <a:p>
            <a:pPr>
              <a:defRPr/>
            </a:pPr>
            <a:fld id="{8433704D-D61C-41EF-A5DE-3ACABA1F49E2}" type="slidenum">
              <a:rPr lang="en-US" altLang="nl-NL"/>
              <a:pPr>
                <a:defRPr/>
              </a:pPr>
              <a:t>‹nr.›</a:t>
            </a:fld>
            <a:endParaRPr lang="en-US" altLang="nl-NL"/>
          </a:p>
        </p:txBody>
      </p:sp>
    </p:spTree>
    <p:extLst>
      <p:ext uri="{BB962C8B-B14F-4D97-AF65-F5344CB8AC3E}">
        <p14:creationId xmlns:p14="http://schemas.microsoft.com/office/powerpoint/2010/main" val="35336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Date Placeholder 3">
            <a:extLst>
              <a:ext uri="{FF2B5EF4-FFF2-40B4-BE49-F238E27FC236}">
                <a16:creationId xmlns:a16="http://schemas.microsoft.com/office/drawing/2014/main" id="{3EBA53C2-3BE8-4741-A805-2F28AF2AFAD0}"/>
              </a:ext>
            </a:extLst>
          </p:cNvPr>
          <p:cNvSpPr>
            <a:spLocks noGrp="1"/>
          </p:cNvSpPr>
          <p:nvPr>
            <p:ph type="dt" sz="half" idx="10"/>
          </p:nvPr>
        </p:nvSpPr>
        <p:spPr/>
        <p:txBody>
          <a:bodyPr/>
          <a:lstStyle>
            <a:lvl1pPr>
              <a:defRPr/>
            </a:lvl1pPr>
          </a:lstStyle>
          <a:p>
            <a:pPr>
              <a:defRPr/>
            </a:pPr>
            <a:fld id="{BF85277D-D097-4101-A8D0-1C76111DEF41}" type="datetimeFigureOut">
              <a:rPr lang="en-US"/>
              <a:pPr>
                <a:defRPr/>
              </a:pPr>
              <a:t>10/6/2026</a:t>
            </a:fld>
            <a:endParaRPr lang="en-US"/>
          </a:p>
        </p:txBody>
      </p:sp>
      <p:sp>
        <p:nvSpPr>
          <p:cNvPr id="6" name="Footer Placeholder 4">
            <a:extLst>
              <a:ext uri="{FF2B5EF4-FFF2-40B4-BE49-F238E27FC236}">
                <a16:creationId xmlns:a16="http://schemas.microsoft.com/office/drawing/2014/main" id="{3289C9BB-55F2-5E9B-6482-34F0C62F46C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A7687D3-2054-29EB-101E-4B2B6256F085}"/>
              </a:ext>
            </a:extLst>
          </p:cNvPr>
          <p:cNvSpPr>
            <a:spLocks noGrp="1"/>
          </p:cNvSpPr>
          <p:nvPr>
            <p:ph type="sldNum" sz="quarter" idx="12"/>
          </p:nvPr>
        </p:nvSpPr>
        <p:spPr/>
        <p:txBody>
          <a:bodyPr/>
          <a:lstStyle>
            <a:lvl1pPr>
              <a:defRPr/>
            </a:lvl1pPr>
          </a:lstStyle>
          <a:p>
            <a:pPr>
              <a:defRPr/>
            </a:pPr>
            <a:fld id="{A1D15605-C1BF-4E57-883E-7C76BC431B6C}" type="slidenum">
              <a:rPr lang="en-US" altLang="nl-NL"/>
              <a:pPr>
                <a:defRPr/>
              </a:pPr>
              <a:t>‹nr.›</a:t>
            </a:fld>
            <a:endParaRPr lang="en-US" altLang="nl-NL"/>
          </a:p>
        </p:txBody>
      </p:sp>
    </p:spTree>
    <p:extLst>
      <p:ext uri="{BB962C8B-B14F-4D97-AF65-F5344CB8AC3E}">
        <p14:creationId xmlns:p14="http://schemas.microsoft.com/office/powerpoint/2010/main" val="4032454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Click to edit Master title style</a:t>
            </a:r>
            <a:endParaRPr lang="en-US"/>
          </a:p>
        </p:txBody>
      </p:sp>
      <p:sp>
        <p:nvSpPr>
          <p:cNvPr id="3" name="Text Placeholder 2"/>
          <p:cNvSpPr>
            <a:spLocks noGrp="1"/>
          </p:cNvSpPr>
          <p:nvPr>
            <p:ph type="body" idx="1"/>
          </p:nvPr>
        </p:nvSpPr>
        <p:spPr>
          <a:xfrm>
            <a:off x="538842" y="2170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7" name="Date Placeholder 3">
            <a:extLst>
              <a:ext uri="{FF2B5EF4-FFF2-40B4-BE49-F238E27FC236}">
                <a16:creationId xmlns:a16="http://schemas.microsoft.com/office/drawing/2014/main" id="{0BDC81AC-D4EA-9BE3-399A-4AAA6126F18E}"/>
              </a:ext>
            </a:extLst>
          </p:cNvPr>
          <p:cNvSpPr>
            <a:spLocks noGrp="1"/>
          </p:cNvSpPr>
          <p:nvPr>
            <p:ph type="dt" sz="half" idx="10"/>
          </p:nvPr>
        </p:nvSpPr>
        <p:spPr/>
        <p:txBody>
          <a:bodyPr/>
          <a:lstStyle>
            <a:lvl1pPr>
              <a:defRPr/>
            </a:lvl1pPr>
          </a:lstStyle>
          <a:p>
            <a:pPr>
              <a:defRPr/>
            </a:pPr>
            <a:fld id="{CA714D04-9C17-4348-A9C4-D9C21E74AD58}" type="datetimeFigureOut">
              <a:rPr lang="en-US"/>
              <a:pPr>
                <a:defRPr/>
              </a:pPr>
              <a:t>10/6/2026</a:t>
            </a:fld>
            <a:endParaRPr lang="en-US"/>
          </a:p>
        </p:txBody>
      </p:sp>
      <p:sp>
        <p:nvSpPr>
          <p:cNvPr id="8" name="Footer Placeholder 4">
            <a:extLst>
              <a:ext uri="{FF2B5EF4-FFF2-40B4-BE49-F238E27FC236}">
                <a16:creationId xmlns:a16="http://schemas.microsoft.com/office/drawing/2014/main" id="{EE2C34AD-C959-7C24-AB2A-CBA9D292871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A68F29C-8F2D-78B8-2722-0AD856FF6420}"/>
              </a:ext>
            </a:extLst>
          </p:cNvPr>
          <p:cNvSpPr>
            <a:spLocks noGrp="1"/>
          </p:cNvSpPr>
          <p:nvPr>
            <p:ph type="sldNum" sz="quarter" idx="12"/>
          </p:nvPr>
        </p:nvSpPr>
        <p:spPr/>
        <p:txBody>
          <a:bodyPr/>
          <a:lstStyle>
            <a:lvl1pPr>
              <a:defRPr/>
            </a:lvl1pPr>
          </a:lstStyle>
          <a:p>
            <a:pPr>
              <a:defRPr/>
            </a:pPr>
            <a:fld id="{75A0A88F-A0D7-4491-918C-F781CC0D2DDA}" type="slidenum">
              <a:rPr lang="en-US" altLang="nl-NL"/>
              <a:pPr>
                <a:defRPr/>
              </a:pPr>
              <a:t>‹nr.›</a:t>
            </a:fld>
            <a:endParaRPr lang="en-US" altLang="nl-NL"/>
          </a:p>
        </p:txBody>
      </p:sp>
    </p:spTree>
    <p:extLst>
      <p:ext uri="{BB962C8B-B14F-4D97-AF65-F5344CB8AC3E}">
        <p14:creationId xmlns:p14="http://schemas.microsoft.com/office/powerpoint/2010/main" val="3432596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Z:\producties\Malmberg\umb jan vd meijden ppt sjablonen\logo mallmberg.jpg">
            <a:extLst>
              <a:ext uri="{FF2B5EF4-FFF2-40B4-BE49-F238E27FC236}">
                <a16:creationId xmlns:a16="http://schemas.microsoft.com/office/drawing/2014/main" id="{9901AF15-86BD-1D0A-98C7-206914E5470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23330" y="419704"/>
            <a:ext cx="8229600" cy="807358"/>
          </a:xfrm>
        </p:spPr>
        <p:txBody>
          <a:bodyPr>
            <a:normAutofit/>
          </a:bodyPr>
          <a:lstStyle>
            <a:lvl1pPr algn="l">
              <a:defRPr sz="2400">
                <a:solidFill>
                  <a:srgbClr val="1E1D64"/>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Tree>
    <p:extLst>
      <p:ext uri="{BB962C8B-B14F-4D97-AF65-F5344CB8AC3E}">
        <p14:creationId xmlns:p14="http://schemas.microsoft.com/office/powerpoint/2010/main" val="1282574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9704-713D-A2E6-0537-2C7079F9356D}"/>
              </a:ext>
            </a:extLst>
          </p:cNvPr>
          <p:cNvSpPr txBox="1">
            <a:spLocks/>
          </p:cNvSpPr>
          <p:nvPr userDrawn="1"/>
        </p:nvSpPr>
        <p:spPr>
          <a:xfrm>
            <a:off x="457200" y="1470025"/>
            <a:ext cx="8229600" cy="806450"/>
          </a:xfrm>
          <a:prstGeom prst="rect">
            <a:avLst/>
          </a:prstGeom>
        </p:spPr>
        <p:txBody>
          <a:bodyPr anchor="ctr">
            <a:normAutofit/>
          </a:bodyPr>
          <a:lstStyle>
            <a:lvl1pPr algn="l" defTabSz="457200" rtl="0" eaLnBrk="1" latinLnBrk="0" hangingPunct="1">
              <a:spcBef>
                <a:spcPct val="0"/>
              </a:spcBef>
              <a:buNone/>
              <a:defRPr sz="2800" kern="1200">
                <a:solidFill>
                  <a:srgbClr val="1E1D64"/>
                </a:solidFill>
                <a:latin typeface="Helvetica"/>
                <a:ea typeface="+mj-ea"/>
                <a:cs typeface="Helvetica"/>
              </a:defRPr>
            </a:lvl1pPr>
          </a:lstStyle>
          <a:p>
            <a:pPr>
              <a:defRPr/>
            </a:pPr>
            <a:r>
              <a:rPr lang="nl-NL" dirty="0">
                <a:latin typeface="Verdana"/>
                <a:cs typeface="Verdana"/>
              </a:rPr>
              <a:t>Click </a:t>
            </a:r>
            <a:r>
              <a:rPr lang="nl-NL" dirty="0" err="1">
                <a:latin typeface="Verdana"/>
                <a:cs typeface="Verdana"/>
              </a:rPr>
              <a:t>to</a:t>
            </a:r>
            <a:r>
              <a:rPr lang="nl-NL" dirty="0">
                <a:latin typeface="Verdana"/>
                <a:cs typeface="Verdana"/>
              </a:rPr>
              <a:t> </a:t>
            </a:r>
            <a:r>
              <a:rPr lang="nl-NL" dirty="0" err="1">
                <a:latin typeface="Verdana"/>
                <a:cs typeface="Verdana"/>
              </a:rPr>
              <a:t>edit</a:t>
            </a:r>
            <a:r>
              <a:rPr lang="nl-NL" dirty="0">
                <a:latin typeface="Verdana"/>
                <a:cs typeface="Verdana"/>
              </a:rPr>
              <a:t> Master </a:t>
            </a:r>
            <a:r>
              <a:rPr lang="nl-NL" dirty="0" err="1">
                <a:latin typeface="Verdana"/>
                <a:cs typeface="Verdana"/>
              </a:rPr>
              <a:t>title</a:t>
            </a:r>
            <a:r>
              <a:rPr lang="nl-NL" dirty="0">
                <a:latin typeface="Verdana"/>
                <a:cs typeface="Verdana"/>
              </a:rPr>
              <a:t> </a:t>
            </a:r>
            <a:r>
              <a:rPr lang="nl-NL" dirty="0" err="1">
                <a:latin typeface="Verdana"/>
                <a:cs typeface="Verdana"/>
              </a:rPr>
              <a:t>style</a:t>
            </a:r>
            <a:endParaRPr lang="en-US" dirty="0">
              <a:latin typeface="Verdana"/>
              <a:cs typeface="Verdana"/>
            </a:endParaRPr>
          </a:p>
        </p:txBody>
      </p:sp>
      <p:sp>
        <p:nvSpPr>
          <p:cNvPr id="3" name="TextBox 12">
            <a:extLst>
              <a:ext uri="{FF2B5EF4-FFF2-40B4-BE49-F238E27FC236}">
                <a16:creationId xmlns:a16="http://schemas.microsoft.com/office/drawing/2014/main" id="{7A9FFEAD-CCB2-264A-54AE-5BD0E5128281}"/>
              </a:ext>
            </a:extLst>
          </p:cNvPr>
          <p:cNvSpPr txBox="1">
            <a:spLocks noChangeArrowheads="1"/>
          </p:cNvSpPr>
          <p:nvPr userDrawn="1"/>
        </p:nvSpPr>
        <p:spPr bwMode="auto">
          <a:xfrm>
            <a:off x="735013" y="2576513"/>
            <a:ext cx="6567487" cy="230187"/>
          </a:xfrm>
          <a:prstGeom prst="rect">
            <a:avLst/>
          </a:prstGeom>
          <a:noFill/>
          <a:ln>
            <a:noFill/>
          </a:ln>
        </p:spPr>
        <p:txBody>
          <a:bodyPr>
            <a:spAutoFit/>
          </a:bodyPr>
          <a:lstStyle>
            <a:lvl1pPr eaLnBrk="0" hangingPunct="0">
              <a:defRPr sz="900">
                <a:solidFill>
                  <a:schemeClr val="tx1"/>
                </a:solidFill>
                <a:latin typeface="Verdana" charset="0"/>
                <a:ea typeface="ＭＳ Ｐゴシック" charset="0"/>
                <a:cs typeface="ＭＳ Ｐゴシック" charset="0"/>
              </a:defRPr>
            </a:lvl1pPr>
            <a:lvl2pPr marL="742950" indent="-285750" eaLnBrk="0" hangingPunct="0">
              <a:defRPr sz="900">
                <a:solidFill>
                  <a:schemeClr val="tx1"/>
                </a:solidFill>
                <a:latin typeface="Verdana" charset="0"/>
                <a:ea typeface="ＭＳ Ｐゴシック" charset="0"/>
              </a:defRPr>
            </a:lvl2pPr>
            <a:lvl3pPr marL="1143000" indent="-228600" eaLnBrk="0" hangingPunct="0">
              <a:defRPr sz="900">
                <a:solidFill>
                  <a:schemeClr val="tx1"/>
                </a:solidFill>
                <a:latin typeface="Verdana" charset="0"/>
                <a:ea typeface="ＭＳ Ｐゴシック" charset="0"/>
              </a:defRPr>
            </a:lvl3pPr>
            <a:lvl4pPr marL="1600200" indent="-228600" eaLnBrk="0" hangingPunct="0">
              <a:defRPr sz="900">
                <a:solidFill>
                  <a:schemeClr val="tx1"/>
                </a:solidFill>
                <a:latin typeface="Verdana" charset="0"/>
                <a:ea typeface="ＭＳ Ｐゴシック" charset="0"/>
              </a:defRPr>
            </a:lvl4pPr>
            <a:lvl5pPr marL="2057400" indent="-228600" eaLnBrk="0" hangingPunct="0">
              <a:defRPr sz="900">
                <a:solidFill>
                  <a:schemeClr val="tx1"/>
                </a:solidFill>
                <a:latin typeface="Verdana" charset="0"/>
                <a:ea typeface="ＭＳ Ｐゴシック" charset="0"/>
              </a:defRPr>
            </a:lvl5pPr>
            <a:lvl6pPr marL="2514600" indent="-228600" eaLnBrk="0" fontAlgn="base" hangingPunct="0">
              <a:spcBef>
                <a:spcPct val="0"/>
              </a:spcBef>
              <a:spcAft>
                <a:spcPct val="0"/>
              </a:spcAft>
              <a:defRPr sz="900">
                <a:solidFill>
                  <a:schemeClr val="tx1"/>
                </a:solidFill>
                <a:latin typeface="Verdana" charset="0"/>
                <a:ea typeface="ＭＳ Ｐゴシック" charset="0"/>
              </a:defRPr>
            </a:lvl6pPr>
            <a:lvl7pPr marL="2971800" indent="-228600" eaLnBrk="0" fontAlgn="base" hangingPunct="0">
              <a:spcBef>
                <a:spcPct val="0"/>
              </a:spcBef>
              <a:spcAft>
                <a:spcPct val="0"/>
              </a:spcAft>
              <a:defRPr sz="900">
                <a:solidFill>
                  <a:schemeClr val="tx1"/>
                </a:solidFill>
                <a:latin typeface="Verdana" charset="0"/>
                <a:ea typeface="ＭＳ Ｐゴシック" charset="0"/>
              </a:defRPr>
            </a:lvl7pPr>
            <a:lvl8pPr marL="3429000" indent="-228600" eaLnBrk="0" fontAlgn="base" hangingPunct="0">
              <a:spcBef>
                <a:spcPct val="0"/>
              </a:spcBef>
              <a:spcAft>
                <a:spcPct val="0"/>
              </a:spcAft>
              <a:defRPr sz="900">
                <a:solidFill>
                  <a:schemeClr val="tx1"/>
                </a:solidFill>
                <a:latin typeface="Verdana" charset="0"/>
                <a:ea typeface="ＭＳ Ｐゴシック" charset="0"/>
              </a:defRPr>
            </a:lvl8pPr>
            <a:lvl9pPr marL="3886200" indent="-228600" eaLnBrk="0" fontAlgn="base" hangingPunct="0">
              <a:spcBef>
                <a:spcPct val="0"/>
              </a:spcBef>
              <a:spcAft>
                <a:spcPct val="0"/>
              </a:spcAft>
              <a:defRPr sz="900">
                <a:solidFill>
                  <a:schemeClr val="tx1"/>
                </a:solidFill>
                <a:latin typeface="Verdana" charset="0"/>
                <a:ea typeface="ＭＳ Ｐゴシック" charset="0"/>
              </a:defRPr>
            </a:lvl9pPr>
          </a:lstStyle>
          <a:p>
            <a:pPr eaLnBrk="1" hangingPunct="1">
              <a:defRPr/>
            </a:pPr>
            <a:r>
              <a:rPr lang="en-US"/>
              <a:t>hbuiu</a:t>
            </a:r>
          </a:p>
        </p:txBody>
      </p:sp>
      <p:sp>
        <p:nvSpPr>
          <p:cNvPr id="6" name="Text Placeholder 2"/>
          <p:cNvSpPr>
            <a:spLocks noGrp="1"/>
          </p:cNvSpPr>
          <p:nvPr>
            <p:ph type="body" idx="1"/>
          </p:nvPr>
        </p:nvSpPr>
        <p:spPr>
          <a:xfrm>
            <a:off x="450170" y="2262641"/>
            <a:ext cx="7772400" cy="1500187"/>
          </a:xfrm>
        </p:spPr>
        <p:txBody>
          <a:bodyPr anchor="b"/>
          <a:lstStyle>
            <a:lvl1pPr marL="342900" indent="-342900">
              <a:buFont typeface="Arial"/>
              <a:buChar char="•"/>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nl-NL" dirty="0"/>
          </a:p>
        </p:txBody>
      </p:sp>
    </p:spTree>
    <p:extLst>
      <p:ext uri="{BB962C8B-B14F-4D97-AF65-F5344CB8AC3E}">
        <p14:creationId xmlns:p14="http://schemas.microsoft.com/office/powerpoint/2010/main" val="94110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79B2A9E-ACB8-C756-C7FF-0206BFC84C20}"/>
              </a:ext>
            </a:extLst>
          </p:cNvPr>
          <p:cNvSpPr>
            <a:spLocks noGrp="1"/>
          </p:cNvSpPr>
          <p:nvPr>
            <p:ph type="dt" sz="half" idx="10"/>
          </p:nvPr>
        </p:nvSpPr>
        <p:spPr/>
        <p:txBody>
          <a:bodyPr/>
          <a:lstStyle>
            <a:lvl1pPr>
              <a:defRPr/>
            </a:lvl1pPr>
          </a:lstStyle>
          <a:p>
            <a:pPr>
              <a:defRPr/>
            </a:pPr>
            <a:fld id="{DEB9FE56-69AB-4405-9239-EF94147F39D2}" type="datetimeFigureOut">
              <a:rPr lang="en-US"/>
              <a:pPr>
                <a:defRPr/>
              </a:pPr>
              <a:t>10/6/2026</a:t>
            </a:fld>
            <a:endParaRPr lang="en-US"/>
          </a:p>
        </p:txBody>
      </p:sp>
      <p:sp>
        <p:nvSpPr>
          <p:cNvPr id="3" name="Footer Placeholder 4">
            <a:extLst>
              <a:ext uri="{FF2B5EF4-FFF2-40B4-BE49-F238E27FC236}">
                <a16:creationId xmlns:a16="http://schemas.microsoft.com/office/drawing/2014/main" id="{6209E0F6-05B8-8962-0028-BB1194AB17E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2DB49F2-239F-4F8A-E35F-45F6EE0D0A73}"/>
              </a:ext>
            </a:extLst>
          </p:cNvPr>
          <p:cNvSpPr>
            <a:spLocks noGrp="1"/>
          </p:cNvSpPr>
          <p:nvPr>
            <p:ph type="sldNum" sz="quarter" idx="12"/>
          </p:nvPr>
        </p:nvSpPr>
        <p:spPr/>
        <p:txBody>
          <a:bodyPr/>
          <a:lstStyle>
            <a:lvl1pPr>
              <a:defRPr/>
            </a:lvl1pPr>
          </a:lstStyle>
          <a:p>
            <a:pPr>
              <a:defRPr/>
            </a:pPr>
            <a:fld id="{889CD4EA-8570-455A-B0F5-86247AF4D549}" type="slidenum">
              <a:rPr lang="en-US" altLang="nl-NL"/>
              <a:pPr>
                <a:defRPr/>
              </a:pPr>
              <a:t>‹nr.›</a:t>
            </a:fld>
            <a:endParaRPr lang="en-US" altLang="nl-NL"/>
          </a:p>
        </p:txBody>
      </p:sp>
    </p:spTree>
    <p:extLst>
      <p:ext uri="{BB962C8B-B14F-4D97-AF65-F5344CB8AC3E}">
        <p14:creationId xmlns:p14="http://schemas.microsoft.com/office/powerpoint/2010/main" val="46675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8910AE7E-3022-3A2B-C4AD-039B8D7CCC2E}"/>
              </a:ext>
            </a:extLst>
          </p:cNvPr>
          <p:cNvSpPr>
            <a:spLocks noGrp="1"/>
          </p:cNvSpPr>
          <p:nvPr>
            <p:ph type="dt" sz="half" idx="10"/>
          </p:nvPr>
        </p:nvSpPr>
        <p:spPr/>
        <p:txBody>
          <a:bodyPr/>
          <a:lstStyle>
            <a:lvl1pPr>
              <a:defRPr/>
            </a:lvl1pPr>
          </a:lstStyle>
          <a:p>
            <a:pPr>
              <a:defRPr/>
            </a:pPr>
            <a:fld id="{DCCFB903-72AA-413A-8967-2122CA077F73}" type="datetimeFigureOut">
              <a:rPr lang="en-US"/>
              <a:pPr>
                <a:defRPr/>
              </a:pPr>
              <a:t>10/6/2026</a:t>
            </a:fld>
            <a:endParaRPr lang="en-US"/>
          </a:p>
        </p:txBody>
      </p:sp>
      <p:sp>
        <p:nvSpPr>
          <p:cNvPr id="6" name="Footer Placeholder 4">
            <a:extLst>
              <a:ext uri="{FF2B5EF4-FFF2-40B4-BE49-F238E27FC236}">
                <a16:creationId xmlns:a16="http://schemas.microsoft.com/office/drawing/2014/main" id="{14E99323-D35F-5F7A-5E2C-DA5ED933BFA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40F3CE8-3C23-62AE-295F-AB78BEA44E97}"/>
              </a:ext>
            </a:extLst>
          </p:cNvPr>
          <p:cNvSpPr>
            <a:spLocks noGrp="1"/>
          </p:cNvSpPr>
          <p:nvPr>
            <p:ph type="sldNum" sz="quarter" idx="12"/>
          </p:nvPr>
        </p:nvSpPr>
        <p:spPr/>
        <p:txBody>
          <a:bodyPr/>
          <a:lstStyle>
            <a:lvl1pPr>
              <a:defRPr/>
            </a:lvl1pPr>
          </a:lstStyle>
          <a:p>
            <a:pPr>
              <a:defRPr/>
            </a:pPr>
            <a:fld id="{539EA06D-915F-485B-8FAE-B4B04FC897E3}" type="slidenum">
              <a:rPr lang="en-US" altLang="nl-NL"/>
              <a:pPr>
                <a:defRPr/>
              </a:pPr>
              <a:t>‹nr.›</a:t>
            </a:fld>
            <a:endParaRPr lang="en-US" altLang="nl-NL"/>
          </a:p>
        </p:txBody>
      </p:sp>
    </p:spTree>
    <p:extLst>
      <p:ext uri="{BB962C8B-B14F-4D97-AF65-F5344CB8AC3E}">
        <p14:creationId xmlns:p14="http://schemas.microsoft.com/office/powerpoint/2010/main" val="2082934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90F34BD6-B31F-46FC-E1A8-8857E00BA4DE}"/>
              </a:ext>
            </a:extLst>
          </p:cNvPr>
          <p:cNvSpPr>
            <a:spLocks noGrp="1"/>
          </p:cNvSpPr>
          <p:nvPr>
            <p:ph type="dt" sz="half" idx="10"/>
          </p:nvPr>
        </p:nvSpPr>
        <p:spPr/>
        <p:txBody>
          <a:bodyPr/>
          <a:lstStyle>
            <a:lvl1pPr>
              <a:defRPr/>
            </a:lvl1pPr>
          </a:lstStyle>
          <a:p>
            <a:pPr>
              <a:defRPr/>
            </a:pPr>
            <a:fld id="{A743AE7F-7F78-4AD4-B7A1-88C667C85777}" type="datetimeFigureOut">
              <a:rPr lang="en-US"/>
              <a:pPr>
                <a:defRPr/>
              </a:pPr>
              <a:t>10/6/2026</a:t>
            </a:fld>
            <a:endParaRPr lang="en-US"/>
          </a:p>
        </p:txBody>
      </p:sp>
      <p:sp>
        <p:nvSpPr>
          <p:cNvPr id="6" name="Footer Placeholder 4">
            <a:extLst>
              <a:ext uri="{FF2B5EF4-FFF2-40B4-BE49-F238E27FC236}">
                <a16:creationId xmlns:a16="http://schemas.microsoft.com/office/drawing/2014/main" id="{753A7FA4-A269-FEEF-EFD7-1F1C666D66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DD7E0B8-23D0-AE7C-D06F-56A56FCDB5C8}"/>
              </a:ext>
            </a:extLst>
          </p:cNvPr>
          <p:cNvSpPr>
            <a:spLocks noGrp="1"/>
          </p:cNvSpPr>
          <p:nvPr>
            <p:ph type="sldNum" sz="quarter" idx="12"/>
          </p:nvPr>
        </p:nvSpPr>
        <p:spPr/>
        <p:txBody>
          <a:bodyPr/>
          <a:lstStyle>
            <a:lvl1pPr>
              <a:defRPr/>
            </a:lvl1pPr>
          </a:lstStyle>
          <a:p>
            <a:pPr>
              <a:defRPr/>
            </a:pPr>
            <a:fld id="{11C08416-5927-47EA-A01D-92D60732582C}" type="slidenum">
              <a:rPr lang="en-US" altLang="nl-NL"/>
              <a:pPr>
                <a:defRPr/>
              </a:pPr>
              <a:t>‹nr.›</a:t>
            </a:fld>
            <a:endParaRPr lang="en-US" altLang="nl-NL"/>
          </a:p>
        </p:txBody>
      </p:sp>
    </p:spTree>
    <p:extLst>
      <p:ext uri="{BB962C8B-B14F-4D97-AF65-F5344CB8AC3E}">
        <p14:creationId xmlns:p14="http://schemas.microsoft.com/office/powerpoint/2010/main" val="2205827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3ADE63F0-A543-A944-0C93-BDC65B1485BB}"/>
              </a:ext>
            </a:extLst>
          </p:cNvPr>
          <p:cNvSpPr>
            <a:spLocks noGrp="1"/>
          </p:cNvSpPr>
          <p:nvPr>
            <p:ph type="dt" sz="half" idx="10"/>
          </p:nvPr>
        </p:nvSpPr>
        <p:spPr/>
        <p:txBody>
          <a:bodyPr/>
          <a:lstStyle>
            <a:lvl1pPr>
              <a:defRPr/>
            </a:lvl1pPr>
          </a:lstStyle>
          <a:p>
            <a:pPr>
              <a:defRPr/>
            </a:pPr>
            <a:fld id="{BC6DCA00-A7DF-4DEE-8F2F-C1E3AE1399F2}" type="datetimeFigureOut">
              <a:rPr lang="en-US"/>
              <a:pPr>
                <a:defRPr/>
              </a:pPr>
              <a:t>10/6/2026</a:t>
            </a:fld>
            <a:endParaRPr lang="en-US"/>
          </a:p>
        </p:txBody>
      </p:sp>
      <p:sp>
        <p:nvSpPr>
          <p:cNvPr id="5" name="Footer Placeholder 4">
            <a:extLst>
              <a:ext uri="{FF2B5EF4-FFF2-40B4-BE49-F238E27FC236}">
                <a16:creationId xmlns:a16="http://schemas.microsoft.com/office/drawing/2014/main" id="{8995C024-2CE3-71DB-0E2A-71ACF907220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EB6D144-5650-E9A3-54CB-0469C89F1DA1}"/>
              </a:ext>
            </a:extLst>
          </p:cNvPr>
          <p:cNvSpPr>
            <a:spLocks noGrp="1"/>
          </p:cNvSpPr>
          <p:nvPr>
            <p:ph type="sldNum" sz="quarter" idx="12"/>
          </p:nvPr>
        </p:nvSpPr>
        <p:spPr/>
        <p:txBody>
          <a:bodyPr/>
          <a:lstStyle>
            <a:lvl1pPr>
              <a:defRPr/>
            </a:lvl1pPr>
          </a:lstStyle>
          <a:p>
            <a:pPr>
              <a:defRPr/>
            </a:pPr>
            <a:fld id="{919291B1-8B9E-4700-AE94-92E212D38008}" type="slidenum">
              <a:rPr lang="en-US" altLang="nl-NL"/>
              <a:pPr>
                <a:defRPr/>
              </a:pPr>
              <a:t>‹nr.›</a:t>
            </a:fld>
            <a:endParaRPr lang="en-US" altLang="nl-NL"/>
          </a:p>
        </p:txBody>
      </p:sp>
    </p:spTree>
    <p:extLst>
      <p:ext uri="{BB962C8B-B14F-4D97-AF65-F5344CB8AC3E}">
        <p14:creationId xmlns:p14="http://schemas.microsoft.com/office/powerpoint/2010/main" val="3644545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l-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F56C2809-3159-4C39-1762-7083674E9160}"/>
              </a:ext>
            </a:extLst>
          </p:cNvPr>
          <p:cNvSpPr>
            <a:spLocks noGrp="1"/>
          </p:cNvSpPr>
          <p:nvPr>
            <p:ph type="dt" sz="half" idx="10"/>
          </p:nvPr>
        </p:nvSpPr>
        <p:spPr/>
        <p:txBody>
          <a:bodyPr/>
          <a:lstStyle>
            <a:lvl1pPr>
              <a:defRPr/>
            </a:lvl1pPr>
          </a:lstStyle>
          <a:p>
            <a:pPr>
              <a:defRPr/>
            </a:pPr>
            <a:fld id="{25D92F28-2970-43DD-A36D-947E2B5995C9}" type="datetimeFigureOut">
              <a:rPr lang="en-US"/>
              <a:pPr>
                <a:defRPr/>
              </a:pPr>
              <a:t>10/6/2026</a:t>
            </a:fld>
            <a:endParaRPr lang="en-US"/>
          </a:p>
        </p:txBody>
      </p:sp>
      <p:sp>
        <p:nvSpPr>
          <p:cNvPr id="5" name="Footer Placeholder 4">
            <a:extLst>
              <a:ext uri="{FF2B5EF4-FFF2-40B4-BE49-F238E27FC236}">
                <a16:creationId xmlns:a16="http://schemas.microsoft.com/office/drawing/2014/main" id="{D98E666A-3F99-B68C-E4B7-706BB22AFBF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DA8306B-C121-DF48-57B7-BE90F8CE2E54}"/>
              </a:ext>
            </a:extLst>
          </p:cNvPr>
          <p:cNvSpPr>
            <a:spLocks noGrp="1"/>
          </p:cNvSpPr>
          <p:nvPr>
            <p:ph type="sldNum" sz="quarter" idx="12"/>
          </p:nvPr>
        </p:nvSpPr>
        <p:spPr/>
        <p:txBody>
          <a:bodyPr/>
          <a:lstStyle>
            <a:lvl1pPr>
              <a:defRPr/>
            </a:lvl1pPr>
          </a:lstStyle>
          <a:p>
            <a:pPr>
              <a:defRPr/>
            </a:pPr>
            <a:fld id="{609A2EB1-11F4-418F-A00A-11572679D94F}" type="slidenum">
              <a:rPr lang="en-US" altLang="nl-NL"/>
              <a:pPr>
                <a:defRPr/>
              </a:pPr>
              <a:t>‹nr.›</a:t>
            </a:fld>
            <a:endParaRPr lang="en-US" altLang="nl-NL"/>
          </a:p>
        </p:txBody>
      </p:sp>
    </p:spTree>
    <p:extLst>
      <p:ext uri="{BB962C8B-B14F-4D97-AF65-F5344CB8AC3E}">
        <p14:creationId xmlns:p14="http://schemas.microsoft.com/office/powerpoint/2010/main" val="1083800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descr="Z:\producties\Malmberg\umb jan vd meijden ppt sjablonen\logo mallmberg.jpg">
            <a:extLst>
              <a:ext uri="{FF2B5EF4-FFF2-40B4-BE49-F238E27FC236}">
                <a16:creationId xmlns:a16="http://schemas.microsoft.com/office/drawing/2014/main" id="{AF26D737-679F-BD3C-79FB-C5E42F94E06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nl-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endParaRPr lang="en-US"/>
          </a:p>
        </p:txBody>
      </p:sp>
      <p:sp>
        <p:nvSpPr>
          <p:cNvPr id="5" name="Date Placeholder 3">
            <a:extLst>
              <a:ext uri="{FF2B5EF4-FFF2-40B4-BE49-F238E27FC236}">
                <a16:creationId xmlns:a16="http://schemas.microsoft.com/office/drawing/2014/main" id="{FD7AABB5-25BF-2E80-A332-C411042985BC}"/>
              </a:ext>
            </a:extLst>
          </p:cNvPr>
          <p:cNvSpPr>
            <a:spLocks noGrp="1"/>
          </p:cNvSpPr>
          <p:nvPr>
            <p:ph type="dt" sz="half" idx="10"/>
          </p:nvPr>
        </p:nvSpPr>
        <p:spPr/>
        <p:txBody>
          <a:bodyPr/>
          <a:lstStyle>
            <a:lvl1pPr>
              <a:defRPr/>
            </a:lvl1pPr>
          </a:lstStyle>
          <a:p>
            <a:pPr>
              <a:defRPr/>
            </a:pPr>
            <a:fld id="{504F0297-5EE8-4277-8F04-D23B45320FDE}" type="datetimeFigureOut">
              <a:rPr lang="en-US"/>
              <a:pPr>
                <a:defRPr/>
              </a:pPr>
              <a:t>10/6/2026</a:t>
            </a:fld>
            <a:endParaRPr lang="en-US"/>
          </a:p>
        </p:txBody>
      </p:sp>
      <p:sp>
        <p:nvSpPr>
          <p:cNvPr id="6" name="Footer Placeholder 4">
            <a:extLst>
              <a:ext uri="{FF2B5EF4-FFF2-40B4-BE49-F238E27FC236}">
                <a16:creationId xmlns:a16="http://schemas.microsoft.com/office/drawing/2014/main" id="{BA4BF6AD-344A-1D38-967A-42B72555813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0DAD46C-754F-B7F0-A7EA-B49827CF5CFB}"/>
              </a:ext>
            </a:extLst>
          </p:cNvPr>
          <p:cNvSpPr>
            <a:spLocks noGrp="1"/>
          </p:cNvSpPr>
          <p:nvPr>
            <p:ph type="sldNum" sz="quarter" idx="12"/>
          </p:nvPr>
        </p:nvSpPr>
        <p:spPr/>
        <p:txBody>
          <a:bodyPr/>
          <a:lstStyle>
            <a:lvl1pPr>
              <a:defRPr/>
            </a:lvl1pPr>
          </a:lstStyle>
          <a:p>
            <a:pPr>
              <a:defRPr/>
            </a:pPr>
            <a:fld id="{8BA7014C-3A6F-4FEB-8DE1-F26A20C9080E}" type="slidenum">
              <a:rPr lang="en-US" altLang="nl-NL"/>
              <a:pPr>
                <a:defRPr/>
              </a:pPr>
              <a:t>‹nr.›</a:t>
            </a:fld>
            <a:endParaRPr lang="en-US" altLang="nl-NL"/>
          </a:p>
        </p:txBody>
      </p:sp>
    </p:spTree>
    <p:extLst>
      <p:ext uri="{BB962C8B-B14F-4D97-AF65-F5344CB8AC3E}">
        <p14:creationId xmlns:p14="http://schemas.microsoft.com/office/powerpoint/2010/main" val="53669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9812"/>
            <a:ext cx="8229600" cy="1143000"/>
          </a:xfrm>
        </p:spPr>
        <p:txBody>
          <a:bodyPr/>
          <a:lstStyle>
            <a:lvl1pPr algn="l">
              <a:defRPr sz="2400">
                <a:solidFill>
                  <a:srgbClr val="1E1D64"/>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8167CFB6-1B1D-D1D8-8C3E-3E0C554070C9}"/>
              </a:ext>
            </a:extLst>
          </p:cNvPr>
          <p:cNvSpPr>
            <a:spLocks noGrp="1"/>
          </p:cNvSpPr>
          <p:nvPr>
            <p:ph type="dt" sz="half" idx="10"/>
          </p:nvPr>
        </p:nvSpPr>
        <p:spPr/>
        <p:txBody>
          <a:bodyPr/>
          <a:lstStyle>
            <a:lvl1pPr>
              <a:defRPr/>
            </a:lvl1pPr>
          </a:lstStyle>
          <a:p>
            <a:pPr>
              <a:defRPr/>
            </a:pPr>
            <a:fld id="{E3D6755A-C51B-44B4-B877-4A48C5F8EB54}" type="datetimeFigureOut">
              <a:rPr lang="en-US"/>
              <a:pPr>
                <a:defRPr/>
              </a:pPr>
              <a:t>10/6/2026</a:t>
            </a:fld>
            <a:endParaRPr lang="en-US"/>
          </a:p>
        </p:txBody>
      </p:sp>
      <p:sp>
        <p:nvSpPr>
          <p:cNvPr id="5" name="Footer Placeholder 4">
            <a:extLst>
              <a:ext uri="{FF2B5EF4-FFF2-40B4-BE49-F238E27FC236}">
                <a16:creationId xmlns:a16="http://schemas.microsoft.com/office/drawing/2014/main" id="{4DAF7A12-F8AA-FFE2-BF27-5804C14D9F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0F9B1AC-2C93-6899-E7C0-FE3679F5B231}"/>
              </a:ext>
            </a:extLst>
          </p:cNvPr>
          <p:cNvSpPr>
            <a:spLocks noGrp="1"/>
          </p:cNvSpPr>
          <p:nvPr>
            <p:ph type="sldNum" sz="quarter" idx="12"/>
          </p:nvPr>
        </p:nvSpPr>
        <p:spPr/>
        <p:txBody>
          <a:bodyPr/>
          <a:lstStyle>
            <a:lvl1pPr>
              <a:defRPr/>
            </a:lvl1pPr>
          </a:lstStyle>
          <a:p>
            <a:pPr>
              <a:defRPr/>
            </a:pPr>
            <a:fld id="{CD39B3E8-0C99-4B84-8926-0DAD9454AD75}" type="slidenum">
              <a:rPr lang="en-US" altLang="nl-NL"/>
              <a:pPr>
                <a:defRPr/>
              </a:pPr>
              <a:t>‹nr.›</a:t>
            </a:fld>
            <a:endParaRPr lang="en-US" altLang="nl-NL"/>
          </a:p>
        </p:txBody>
      </p:sp>
    </p:spTree>
    <p:extLst>
      <p:ext uri="{BB962C8B-B14F-4D97-AF65-F5344CB8AC3E}">
        <p14:creationId xmlns:p14="http://schemas.microsoft.com/office/powerpoint/2010/main" val="2407784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Click to edit Master text styles</a:t>
            </a:r>
          </a:p>
        </p:txBody>
      </p:sp>
      <p:sp>
        <p:nvSpPr>
          <p:cNvPr id="4" name="Date Placeholder 3">
            <a:extLst>
              <a:ext uri="{FF2B5EF4-FFF2-40B4-BE49-F238E27FC236}">
                <a16:creationId xmlns:a16="http://schemas.microsoft.com/office/drawing/2014/main" id="{1DCA5F4F-6BA5-B058-D29D-361346C88DCE}"/>
              </a:ext>
            </a:extLst>
          </p:cNvPr>
          <p:cNvSpPr>
            <a:spLocks noGrp="1"/>
          </p:cNvSpPr>
          <p:nvPr>
            <p:ph type="dt" sz="half" idx="10"/>
          </p:nvPr>
        </p:nvSpPr>
        <p:spPr/>
        <p:txBody>
          <a:bodyPr/>
          <a:lstStyle>
            <a:lvl1pPr>
              <a:defRPr/>
            </a:lvl1pPr>
          </a:lstStyle>
          <a:p>
            <a:pPr>
              <a:defRPr/>
            </a:pPr>
            <a:fld id="{DF52AACB-071A-4902-A453-FBC11FFA2ECA}" type="datetimeFigureOut">
              <a:rPr lang="en-US"/>
              <a:pPr>
                <a:defRPr/>
              </a:pPr>
              <a:t>10/6/2026</a:t>
            </a:fld>
            <a:endParaRPr lang="en-US"/>
          </a:p>
        </p:txBody>
      </p:sp>
      <p:sp>
        <p:nvSpPr>
          <p:cNvPr id="5" name="Footer Placeholder 4">
            <a:extLst>
              <a:ext uri="{FF2B5EF4-FFF2-40B4-BE49-F238E27FC236}">
                <a16:creationId xmlns:a16="http://schemas.microsoft.com/office/drawing/2014/main" id="{19325593-B475-7F0D-D84F-565EA8CC4E7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8DE42B1-1B1C-7982-19D1-DD8682ADD656}"/>
              </a:ext>
            </a:extLst>
          </p:cNvPr>
          <p:cNvSpPr>
            <a:spLocks noGrp="1"/>
          </p:cNvSpPr>
          <p:nvPr>
            <p:ph type="sldNum" sz="quarter" idx="12"/>
          </p:nvPr>
        </p:nvSpPr>
        <p:spPr/>
        <p:txBody>
          <a:bodyPr/>
          <a:lstStyle>
            <a:lvl1pPr>
              <a:defRPr/>
            </a:lvl1pPr>
          </a:lstStyle>
          <a:p>
            <a:pPr>
              <a:defRPr/>
            </a:pPr>
            <a:fld id="{710DC223-7C74-430F-9F2B-26D732D01EF2}" type="slidenum">
              <a:rPr lang="en-US" altLang="nl-NL"/>
              <a:pPr>
                <a:defRPr/>
              </a:pPr>
              <a:t>‹nr.›</a:t>
            </a:fld>
            <a:endParaRPr lang="en-US" altLang="nl-NL"/>
          </a:p>
        </p:txBody>
      </p:sp>
    </p:spTree>
    <p:extLst>
      <p:ext uri="{BB962C8B-B14F-4D97-AF65-F5344CB8AC3E}">
        <p14:creationId xmlns:p14="http://schemas.microsoft.com/office/powerpoint/2010/main" val="4172872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754"/>
            <a:ext cx="8229600" cy="1143000"/>
          </a:xfrm>
        </p:spPr>
        <p:txBody>
          <a:bodyPr/>
          <a:lstStyle>
            <a:lvl1pPr algn="l">
              <a:defRPr sz="2400">
                <a:solidFill>
                  <a:srgbClr val="1E1D64"/>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Date Placeholder 3">
            <a:extLst>
              <a:ext uri="{FF2B5EF4-FFF2-40B4-BE49-F238E27FC236}">
                <a16:creationId xmlns:a16="http://schemas.microsoft.com/office/drawing/2014/main" id="{6EC2627F-DE30-4172-042F-D53486FDA4C5}"/>
              </a:ext>
            </a:extLst>
          </p:cNvPr>
          <p:cNvSpPr>
            <a:spLocks noGrp="1"/>
          </p:cNvSpPr>
          <p:nvPr>
            <p:ph type="dt" sz="half" idx="10"/>
          </p:nvPr>
        </p:nvSpPr>
        <p:spPr/>
        <p:txBody>
          <a:bodyPr/>
          <a:lstStyle>
            <a:lvl1pPr>
              <a:defRPr/>
            </a:lvl1pPr>
          </a:lstStyle>
          <a:p>
            <a:pPr>
              <a:defRPr/>
            </a:pPr>
            <a:fld id="{9171E060-C85A-4894-8182-8F3D74C51446}" type="datetimeFigureOut">
              <a:rPr lang="en-US"/>
              <a:pPr>
                <a:defRPr/>
              </a:pPr>
              <a:t>10/6/2026</a:t>
            </a:fld>
            <a:endParaRPr lang="en-US"/>
          </a:p>
        </p:txBody>
      </p:sp>
      <p:sp>
        <p:nvSpPr>
          <p:cNvPr id="6" name="Footer Placeholder 4">
            <a:extLst>
              <a:ext uri="{FF2B5EF4-FFF2-40B4-BE49-F238E27FC236}">
                <a16:creationId xmlns:a16="http://schemas.microsoft.com/office/drawing/2014/main" id="{54EC49B1-8118-1DDD-3054-E752AC011C9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1B422AC-4721-EF8E-AED2-0168EE67AAA4}"/>
              </a:ext>
            </a:extLst>
          </p:cNvPr>
          <p:cNvSpPr>
            <a:spLocks noGrp="1"/>
          </p:cNvSpPr>
          <p:nvPr>
            <p:ph type="sldNum" sz="quarter" idx="12"/>
          </p:nvPr>
        </p:nvSpPr>
        <p:spPr/>
        <p:txBody>
          <a:bodyPr/>
          <a:lstStyle>
            <a:lvl1pPr>
              <a:defRPr/>
            </a:lvl1pPr>
          </a:lstStyle>
          <a:p>
            <a:pPr>
              <a:defRPr/>
            </a:pPr>
            <a:fld id="{865ABA07-5656-4A79-A48B-938EA817095B}" type="slidenum">
              <a:rPr lang="en-US" altLang="nl-NL"/>
              <a:pPr>
                <a:defRPr/>
              </a:pPr>
              <a:t>‹nr.›</a:t>
            </a:fld>
            <a:endParaRPr lang="en-US" altLang="nl-NL"/>
          </a:p>
        </p:txBody>
      </p:sp>
    </p:spTree>
    <p:extLst>
      <p:ext uri="{BB962C8B-B14F-4D97-AF65-F5344CB8AC3E}">
        <p14:creationId xmlns:p14="http://schemas.microsoft.com/office/powerpoint/2010/main" val="3878085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8" descr="Z:\producties\Malmberg\umb jan vd meijden ppt sjablonen\logo mallmberg.jpg">
            <a:extLst>
              <a:ext uri="{FF2B5EF4-FFF2-40B4-BE49-F238E27FC236}">
                <a16:creationId xmlns:a16="http://schemas.microsoft.com/office/drawing/2014/main" id="{3C135290-E40A-AD43-CAD8-0AB80D132E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Z:\producties\Malmberg\umb jan vd meijden ppt sjablonen\logo mallmberg.jpg">
            <a:extLst>
              <a:ext uri="{FF2B5EF4-FFF2-40B4-BE49-F238E27FC236}">
                <a16:creationId xmlns:a16="http://schemas.microsoft.com/office/drawing/2014/main" id="{81895ED9-0846-0E9C-E4E7-1A65639E8C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65801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nl-NL"/>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9" name="Date Placeholder 3">
            <a:extLst>
              <a:ext uri="{FF2B5EF4-FFF2-40B4-BE49-F238E27FC236}">
                <a16:creationId xmlns:a16="http://schemas.microsoft.com/office/drawing/2014/main" id="{C7652E5F-DFFC-87EE-AD91-6B6F83BE0D0C}"/>
              </a:ext>
            </a:extLst>
          </p:cNvPr>
          <p:cNvSpPr>
            <a:spLocks noGrp="1"/>
          </p:cNvSpPr>
          <p:nvPr>
            <p:ph type="dt" sz="half" idx="10"/>
          </p:nvPr>
        </p:nvSpPr>
        <p:spPr/>
        <p:txBody>
          <a:bodyPr/>
          <a:lstStyle>
            <a:lvl1pPr>
              <a:defRPr/>
            </a:lvl1pPr>
          </a:lstStyle>
          <a:p>
            <a:pPr>
              <a:defRPr/>
            </a:pPr>
            <a:fld id="{2E2E028A-3992-4B38-818B-1BAACAEB76B4}" type="datetimeFigureOut">
              <a:rPr lang="en-US"/>
              <a:pPr>
                <a:defRPr/>
              </a:pPr>
              <a:t>10/6/2026</a:t>
            </a:fld>
            <a:endParaRPr lang="en-US"/>
          </a:p>
        </p:txBody>
      </p:sp>
      <p:sp>
        <p:nvSpPr>
          <p:cNvPr id="10" name="Footer Placeholder 4">
            <a:extLst>
              <a:ext uri="{FF2B5EF4-FFF2-40B4-BE49-F238E27FC236}">
                <a16:creationId xmlns:a16="http://schemas.microsoft.com/office/drawing/2014/main" id="{37554EF7-A59B-2126-45B3-935F27A3AED2}"/>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5">
            <a:extLst>
              <a:ext uri="{FF2B5EF4-FFF2-40B4-BE49-F238E27FC236}">
                <a16:creationId xmlns:a16="http://schemas.microsoft.com/office/drawing/2014/main" id="{10C70B46-EA63-DAEA-BB43-25F0D2095C9F}"/>
              </a:ext>
            </a:extLst>
          </p:cNvPr>
          <p:cNvSpPr>
            <a:spLocks noGrp="1"/>
          </p:cNvSpPr>
          <p:nvPr>
            <p:ph type="sldNum" sz="quarter" idx="12"/>
          </p:nvPr>
        </p:nvSpPr>
        <p:spPr/>
        <p:txBody>
          <a:bodyPr/>
          <a:lstStyle>
            <a:lvl1pPr>
              <a:defRPr/>
            </a:lvl1pPr>
          </a:lstStyle>
          <a:p>
            <a:pPr>
              <a:defRPr/>
            </a:pPr>
            <a:fld id="{6B4F74DC-B422-4B06-9A7C-EB7808035B72}" type="slidenum">
              <a:rPr lang="en-US" altLang="nl-NL"/>
              <a:pPr>
                <a:defRPr/>
              </a:pPr>
              <a:t>‹nr.›</a:t>
            </a:fld>
            <a:endParaRPr lang="en-US" altLang="nl-NL"/>
          </a:p>
        </p:txBody>
      </p:sp>
    </p:spTree>
    <p:extLst>
      <p:ext uri="{BB962C8B-B14F-4D97-AF65-F5344CB8AC3E}">
        <p14:creationId xmlns:p14="http://schemas.microsoft.com/office/powerpoint/2010/main" val="2219158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2225"/>
            <a:ext cx="8229600" cy="1143000"/>
          </a:xfrm>
        </p:spPr>
        <p:txBody>
          <a:bodyPr/>
          <a:lstStyle>
            <a:lvl1pPr algn="l">
              <a:defRPr sz="2400">
                <a:solidFill>
                  <a:srgbClr val="1E1D64"/>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Date Placeholder 3">
            <a:extLst>
              <a:ext uri="{FF2B5EF4-FFF2-40B4-BE49-F238E27FC236}">
                <a16:creationId xmlns:a16="http://schemas.microsoft.com/office/drawing/2014/main" id="{402D03D7-CF98-FEFE-FC4A-457159095FE7}"/>
              </a:ext>
            </a:extLst>
          </p:cNvPr>
          <p:cNvSpPr>
            <a:spLocks noGrp="1"/>
          </p:cNvSpPr>
          <p:nvPr>
            <p:ph type="dt" sz="half" idx="10"/>
          </p:nvPr>
        </p:nvSpPr>
        <p:spPr/>
        <p:txBody>
          <a:bodyPr/>
          <a:lstStyle>
            <a:lvl1pPr>
              <a:defRPr/>
            </a:lvl1pPr>
          </a:lstStyle>
          <a:p>
            <a:pPr>
              <a:defRPr/>
            </a:pPr>
            <a:fld id="{0E945A86-A254-425B-A055-28D6597813D7}" type="datetimeFigureOut">
              <a:rPr lang="en-US"/>
              <a:pPr>
                <a:defRPr/>
              </a:pPr>
              <a:t>10/6/2026</a:t>
            </a:fld>
            <a:endParaRPr lang="en-US"/>
          </a:p>
        </p:txBody>
      </p:sp>
      <p:sp>
        <p:nvSpPr>
          <p:cNvPr id="4" name="Footer Placeholder 4">
            <a:extLst>
              <a:ext uri="{FF2B5EF4-FFF2-40B4-BE49-F238E27FC236}">
                <a16:creationId xmlns:a16="http://schemas.microsoft.com/office/drawing/2014/main" id="{661E2C59-D2E9-5D71-B373-E9933C1D91A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A2431E1-1EF0-1F3A-25B7-EEDFE53ED302}"/>
              </a:ext>
            </a:extLst>
          </p:cNvPr>
          <p:cNvSpPr>
            <a:spLocks noGrp="1"/>
          </p:cNvSpPr>
          <p:nvPr>
            <p:ph type="sldNum" sz="quarter" idx="12"/>
          </p:nvPr>
        </p:nvSpPr>
        <p:spPr/>
        <p:txBody>
          <a:bodyPr/>
          <a:lstStyle>
            <a:lvl1pPr>
              <a:defRPr/>
            </a:lvl1pPr>
          </a:lstStyle>
          <a:p>
            <a:pPr>
              <a:defRPr/>
            </a:pPr>
            <a:fld id="{FC1EF48E-FD5F-4C9C-87E6-D32049FA1DF7}" type="slidenum">
              <a:rPr lang="en-US" altLang="nl-NL"/>
              <a:pPr>
                <a:defRPr/>
              </a:pPr>
              <a:t>‹nr.›</a:t>
            </a:fld>
            <a:endParaRPr lang="en-US" altLang="nl-NL"/>
          </a:p>
        </p:txBody>
      </p:sp>
    </p:spTree>
    <p:extLst>
      <p:ext uri="{BB962C8B-B14F-4D97-AF65-F5344CB8AC3E}">
        <p14:creationId xmlns:p14="http://schemas.microsoft.com/office/powerpoint/2010/main" val="39497954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5EFE94C-B62C-C23F-2A27-62D86E630BB8}"/>
              </a:ext>
            </a:extLst>
          </p:cNvPr>
          <p:cNvSpPr>
            <a:spLocks noGrp="1"/>
          </p:cNvSpPr>
          <p:nvPr>
            <p:ph type="dt" sz="half" idx="10"/>
          </p:nvPr>
        </p:nvSpPr>
        <p:spPr/>
        <p:txBody>
          <a:bodyPr/>
          <a:lstStyle>
            <a:lvl1pPr>
              <a:defRPr/>
            </a:lvl1pPr>
          </a:lstStyle>
          <a:p>
            <a:pPr>
              <a:defRPr/>
            </a:pPr>
            <a:fld id="{6F1D4041-03D1-4E66-96C8-B0C4AE53B00B}" type="datetimeFigureOut">
              <a:rPr lang="en-US"/>
              <a:pPr>
                <a:defRPr/>
              </a:pPr>
              <a:t>10/6/2026</a:t>
            </a:fld>
            <a:endParaRPr lang="en-US"/>
          </a:p>
        </p:txBody>
      </p:sp>
      <p:sp>
        <p:nvSpPr>
          <p:cNvPr id="3" name="Footer Placeholder 4">
            <a:extLst>
              <a:ext uri="{FF2B5EF4-FFF2-40B4-BE49-F238E27FC236}">
                <a16:creationId xmlns:a16="http://schemas.microsoft.com/office/drawing/2014/main" id="{53E3D622-CEB3-B046-7C12-3B90C7102707}"/>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44565F1C-F200-337C-1298-C426051DAB9E}"/>
              </a:ext>
            </a:extLst>
          </p:cNvPr>
          <p:cNvSpPr>
            <a:spLocks noGrp="1"/>
          </p:cNvSpPr>
          <p:nvPr>
            <p:ph type="sldNum" sz="quarter" idx="12"/>
          </p:nvPr>
        </p:nvSpPr>
        <p:spPr/>
        <p:txBody>
          <a:bodyPr/>
          <a:lstStyle>
            <a:lvl1pPr>
              <a:defRPr/>
            </a:lvl1pPr>
          </a:lstStyle>
          <a:p>
            <a:pPr>
              <a:defRPr/>
            </a:pPr>
            <a:fld id="{0F59C6E2-9645-42EE-B615-40655ADE5A74}" type="slidenum">
              <a:rPr lang="en-US" altLang="nl-NL"/>
              <a:pPr>
                <a:defRPr/>
              </a:pPr>
              <a:t>‹nr.›</a:t>
            </a:fld>
            <a:endParaRPr lang="en-US" altLang="nl-NL"/>
          </a:p>
        </p:txBody>
      </p:sp>
    </p:spTree>
    <p:extLst>
      <p:ext uri="{BB962C8B-B14F-4D97-AF65-F5344CB8AC3E}">
        <p14:creationId xmlns:p14="http://schemas.microsoft.com/office/powerpoint/2010/main" val="2634925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9B33C609-5872-0051-D9F5-8A6E7FDA707D}"/>
              </a:ext>
            </a:extLst>
          </p:cNvPr>
          <p:cNvSpPr>
            <a:spLocks noGrp="1"/>
          </p:cNvSpPr>
          <p:nvPr>
            <p:ph type="dt" sz="half" idx="10"/>
          </p:nvPr>
        </p:nvSpPr>
        <p:spPr/>
        <p:txBody>
          <a:bodyPr/>
          <a:lstStyle>
            <a:lvl1pPr>
              <a:defRPr/>
            </a:lvl1pPr>
          </a:lstStyle>
          <a:p>
            <a:pPr>
              <a:defRPr/>
            </a:pPr>
            <a:fld id="{8D852561-A4F4-4D66-93D7-5BDD921294C5}" type="datetimeFigureOut">
              <a:rPr lang="en-US"/>
              <a:pPr>
                <a:defRPr/>
              </a:pPr>
              <a:t>10/6/2026</a:t>
            </a:fld>
            <a:endParaRPr lang="en-US"/>
          </a:p>
        </p:txBody>
      </p:sp>
      <p:sp>
        <p:nvSpPr>
          <p:cNvPr id="6" name="Footer Placeholder 4">
            <a:extLst>
              <a:ext uri="{FF2B5EF4-FFF2-40B4-BE49-F238E27FC236}">
                <a16:creationId xmlns:a16="http://schemas.microsoft.com/office/drawing/2014/main" id="{D37C4950-92DF-F1AA-B5C5-4D6EA6D938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A047B40-733C-5AD2-308C-B2D39AA33952}"/>
              </a:ext>
            </a:extLst>
          </p:cNvPr>
          <p:cNvSpPr>
            <a:spLocks noGrp="1"/>
          </p:cNvSpPr>
          <p:nvPr>
            <p:ph type="sldNum" sz="quarter" idx="12"/>
          </p:nvPr>
        </p:nvSpPr>
        <p:spPr/>
        <p:txBody>
          <a:bodyPr/>
          <a:lstStyle>
            <a:lvl1pPr>
              <a:defRPr/>
            </a:lvl1pPr>
          </a:lstStyle>
          <a:p>
            <a:pPr>
              <a:defRPr/>
            </a:pPr>
            <a:fld id="{7EA15E54-FA13-4717-8192-9A00787F0613}" type="slidenum">
              <a:rPr lang="en-US" altLang="nl-NL"/>
              <a:pPr>
                <a:defRPr/>
              </a:pPr>
              <a:t>‹nr.›</a:t>
            </a:fld>
            <a:endParaRPr lang="en-US" altLang="nl-NL"/>
          </a:p>
        </p:txBody>
      </p:sp>
    </p:spTree>
    <p:extLst>
      <p:ext uri="{BB962C8B-B14F-4D97-AF65-F5344CB8AC3E}">
        <p14:creationId xmlns:p14="http://schemas.microsoft.com/office/powerpoint/2010/main" val="1937570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30F0CC27-AC5E-65D8-00BF-A60D9CBE2BCE}"/>
              </a:ext>
            </a:extLst>
          </p:cNvPr>
          <p:cNvSpPr>
            <a:spLocks noGrp="1"/>
          </p:cNvSpPr>
          <p:nvPr>
            <p:ph type="dt" sz="half" idx="10"/>
          </p:nvPr>
        </p:nvSpPr>
        <p:spPr/>
        <p:txBody>
          <a:bodyPr/>
          <a:lstStyle>
            <a:lvl1pPr>
              <a:defRPr/>
            </a:lvl1pPr>
          </a:lstStyle>
          <a:p>
            <a:pPr>
              <a:defRPr/>
            </a:pPr>
            <a:fld id="{C08B9C5C-F028-40C3-AE37-3110F7801A13}" type="datetimeFigureOut">
              <a:rPr lang="en-US"/>
              <a:pPr>
                <a:defRPr/>
              </a:pPr>
              <a:t>10/6/2026</a:t>
            </a:fld>
            <a:endParaRPr lang="en-US"/>
          </a:p>
        </p:txBody>
      </p:sp>
      <p:sp>
        <p:nvSpPr>
          <p:cNvPr id="6" name="Footer Placeholder 4">
            <a:extLst>
              <a:ext uri="{FF2B5EF4-FFF2-40B4-BE49-F238E27FC236}">
                <a16:creationId xmlns:a16="http://schemas.microsoft.com/office/drawing/2014/main" id="{55433C3E-25FB-3D2D-BE41-C0B996193F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7158638-9DFC-94FC-F6D8-A1AEDC1C55B4}"/>
              </a:ext>
            </a:extLst>
          </p:cNvPr>
          <p:cNvSpPr>
            <a:spLocks noGrp="1"/>
          </p:cNvSpPr>
          <p:nvPr>
            <p:ph type="sldNum" sz="quarter" idx="12"/>
          </p:nvPr>
        </p:nvSpPr>
        <p:spPr/>
        <p:txBody>
          <a:bodyPr/>
          <a:lstStyle>
            <a:lvl1pPr>
              <a:defRPr/>
            </a:lvl1pPr>
          </a:lstStyle>
          <a:p>
            <a:pPr>
              <a:defRPr/>
            </a:pPr>
            <a:fld id="{AAE926CA-D7F3-4FDD-8A32-C1826DD949E6}" type="slidenum">
              <a:rPr lang="en-US" altLang="nl-NL"/>
              <a:pPr>
                <a:defRPr/>
              </a:pPr>
              <a:t>‹nr.›</a:t>
            </a:fld>
            <a:endParaRPr lang="en-US" altLang="nl-NL"/>
          </a:p>
        </p:txBody>
      </p:sp>
    </p:spTree>
    <p:extLst>
      <p:ext uri="{BB962C8B-B14F-4D97-AF65-F5344CB8AC3E}">
        <p14:creationId xmlns:p14="http://schemas.microsoft.com/office/powerpoint/2010/main" val="30577171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52225"/>
            <a:ext cx="8229600" cy="1143000"/>
          </a:xfrm>
        </p:spPr>
        <p:txBody>
          <a:bodyPr/>
          <a:lstStyle>
            <a:lvl1pPr algn="l">
              <a:defRPr sz="2400">
                <a:solidFill>
                  <a:srgbClr val="000066"/>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Vertical Text Placeholder 2"/>
          <p:cNvSpPr>
            <a:spLocks noGrp="1"/>
          </p:cNvSpPr>
          <p:nvPr>
            <p:ph type="body" orient="vert" idx="1"/>
          </p:nvPr>
        </p:nvSpPr>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6B7AAD73-5C7F-1F9A-678D-54043BFF85AD}"/>
              </a:ext>
            </a:extLst>
          </p:cNvPr>
          <p:cNvSpPr>
            <a:spLocks noGrp="1"/>
          </p:cNvSpPr>
          <p:nvPr>
            <p:ph type="dt" sz="half" idx="10"/>
          </p:nvPr>
        </p:nvSpPr>
        <p:spPr/>
        <p:txBody>
          <a:bodyPr/>
          <a:lstStyle>
            <a:lvl1pPr>
              <a:defRPr/>
            </a:lvl1pPr>
          </a:lstStyle>
          <a:p>
            <a:pPr>
              <a:defRPr/>
            </a:pPr>
            <a:fld id="{8BFB7480-CADD-45C1-BA7A-4ECA5D1F9537}" type="datetimeFigureOut">
              <a:rPr lang="en-US"/>
              <a:pPr>
                <a:defRPr/>
              </a:pPr>
              <a:t>10/6/2026</a:t>
            </a:fld>
            <a:endParaRPr lang="en-US"/>
          </a:p>
        </p:txBody>
      </p:sp>
      <p:sp>
        <p:nvSpPr>
          <p:cNvPr id="5" name="Footer Placeholder 4">
            <a:extLst>
              <a:ext uri="{FF2B5EF4-FFF2-40B4-BE49-F238E27FC236}">
                <a16:creationId xmlns:a16="http://schemas.microsoft.com/office/drawing/2014/main" id="{FF980BC1-3783-0AF0-E3B9-B4B881C18C4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79B8E16-65BC-CA9A-22A8-0221DB1311B3}"/>
              </a:ext>
            </a:extLst>
          </p:cNvPr>
          <p:cNvSpPr>
            <a:spLocks noGrp="1"/>
          </p:cNvSpPr>
          <p:nvPr>
            <p:ph type="sldNum" sz="quarter" idx="12"/>
          </p:nvPr>
        </p:nvSpPr>
        <p:spPr/>
        <p:txBody>
          <a:bodyPr/>
          <a:lstStyle>
            <a:lvl1pPr>
              <a:defRPr/>
            </a:lvl1pPr>
          </a:lstStyle>
          <a:p>
            <a:pPr>
              <a:defRPr/>
            </a:pPr>
            <a:fld id="{A2F83E47-D0F5-455E-B2C3-33508EE4B5D8}" type="slidenum">
              <a:rPr lang="en-US" altLang="nl-NL"/>
              <a:pPr>
                <a:defRPr/>
              </a:pPr>
              <a:t>‹nr.›</a:t>
            </a:fld>
            <a:endParaRPr lang="en-US" altLang="nl-NL"/>
          </a:p>
        </p:txBody>
      </p:sp>
    </p:spTree>
    <p:extLst>
      <p:ext uri="{BB962C8B-B14F-4D97-AF65-F5344CB8AC3E}">
        <p14:creationId xmlns:p14="http://schemas.microsoft.com/office/powerpoint/2010/main" val="1656059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l-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965C50E4-27C8-121D-828D-9092ED956D51}"/>
              </a:ext>
            </a:extLst>
          </p:cNvPr>
          <p:cNvSpPr>
            <a:spLocks noGrp="1"/>
          </p:cNvSpPr>
          <p:nvPr>
            <p:ph type="dt" sz="half" idx="10"/>
          </p:nvPr>
        </p:nvSpPr>
        <p:spPr/>
        <p:txBody>
          <a:bodyPr/>
          <a:lstStyle>
            <a:lvl1pPr>
              <a:defRPr/>
            </a:lvl1pPr>
          </a:lstStyle>
          <a:p>
            <a:pPr>
              <a:defRPr/>
            </a:pPr>
            <a:fld id="{0B52A775-1E6C-4EB8-A01C-09DB88C1B7C0}" type="datetimeFigureOut">
              <a:rPr lang="en-US"/>
              <a:pPr>
                <a:defRPr/>
              </a:pPr>
              <a:t>10/6/2026</a:t>
            </a:fld>
            <a:endParaRPr lang="en-US"/>
          </a:p>
        </p:txBody>
      </p:sp>
      <p:sp>
        <p:nvSpPr>
          <p:cNvPr id="5" name="Footer Placeholder 4">
            <a:extLst>
              <a:ext uri="{FF2B5EF4-FFF2-40B4-BE49-F238E27FC236}">
                <a16:creationId xmlns:a16="http://schemas.microsoft.com/office/drawing/2014/main" id="{BC4D7447-4E52-DCB7-77EC-F6F4D0C8EB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4830CBB-67D6-259B-78B2-95592BB5885B}"/>
              </a:ext>
            </a:extLst>
          </p:cNvPr>
          <p:cNvSpPr>
            <a:spLocks noGrp="1"/>
          </p:cNvSpPr>
          <p:nvPr>
            <p:ph type="sldNum" sz="quarter" idx="12"/>
          </p:nvPr>
        </p:nvSpPr>
        <p:spPr/>
        <p:txBody>
          <a:bodyPr/>
          <a:lstStyle>
            <a:lvl1pPr>
              <a:defRPr/>
            </a:lvl1pPr>
          </a:lstStyle>
          <a:p>
            <a:pPr>
              <a:defRPr/>
            </a:pPr>
            <a:fld id="{AD6BF581-299A-4F19-B7D1-FFE2040C9979}" type="slidenum">
              <a:rPr lang="en-US" altLang="nl-NL"/>
              <a:pPr>
                <a:defRPr/>
              </a:pPr>
              <a:t>‹nr.›</a:t>
            </a:fld>
            <a:endParaRPr lang="en-US" altLang="nl-NL"/>
          </a:p>
        </p:txBody>
      </p:sp>
    </p:spTree>
    <p:extLst>
      <p:ext uri="{BB962C8B-B14F-4D97-AF65-F5344CB8AC3E}">
        <p14:creationId xmlns:p14="http://schemas.microsoft.com/office/powerpoint/2010/main" val="32025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nl-NL"/>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Click to edit Master subtitle style</a:t>
            </a:r>
            <a:endParaRPr lang="en-US"/>
          </a:p>
        </p:txBody>
      </p:sp>
      <p:sp>
        <p:nvSpPr>
          <p:cNvPr id="4" name="Date Placeholder 3">
            <a:extLst>
              <a:ext uri="{FF2B5EF4-FFF2-40B4-BE49-F238E27FC236}">
                <a16:creationId xmlns:a16="http://schemas.microsoft.com/office/drawing/2014/main" id="{4BF564C8-9AEF-410E-A2A7-D434892395E7}"/>
              </a:ext>
            </a:extLst>
          </p:cNvPr>
          <p:cNvSpPr>
            <a:spLocks noGrp="1"/>
          </p:cNvSpPr>
          <p:nvPr>
            <p:ph type="dt" sz="half" idx="10"/>
          </p:nvPr>
        </p:nvSpPr>
        <p:spPr/>
        <p:txBody>
          <a:bodyPr/>
          <a:lstStyle>
            <a:lvl1pPr>
              <a:defRPr/>
            </a:lvl1pPr>
          </a:lstStyle>
          <a:p>
            <a:pPr>
              <a:defRPr/>
            </a:pPr>
            <a:fld id="{D4E3E812-C2BA-498C-AF3A-6F151DA6485B}" type="datetimeFigureOut">
              <a:rPr lang="en-US" altLang="nl-NL"/>
              <a:pPr>
                <a:defRPr/>
              </a:pPr>
              <a:t>10/6/2026</a:t>
            </a:fld>
            <a:endParaRPr lang="en-US" altLang="nl-NL"/>
          </a:p>
        </p:txBody>
      </p:sp>
      <p:sp>
        <p:nvSpPr>
          <p:cNvPr id="5" name="Footer Placeholder 4">
            <a:extLst>
              <a:ext uri="{FF2B5EF4-FFF2-40B4-BE49-F238E27FC236}">
                <a16:creationId xmlns:a16="http://schemas.microsoft.com/office/drawing/2014/main" id="{5E8A4228-816B-6B7A-CE90-227EE7CE5CF4}"/>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DDC33C39-2DB1-62DE-4B5F-4A9F4B2DDD6A}"/>
              </a:ext>
            </a:extLst>
          </p:cNvPr>
          <p:cNvSpPr>
            <a:spLocks noGrp="1"/>
          </p:cNvSpPr>
          <p:nvPr>
            <p:ph type="sldNum" sz="quarter" idx="12"/>
          </p:nvPr>
        </p:nvSpPr>
        <p:spPr/>
        <p:txBody>
          <a:bodyPr/>
          <a:lstStyle>
            <a:lvl1pPr>
              <a:defRPr/>
            </a:lvl1pPr>
          </a:lstStyle>
          <a:p>
            <a:pPr>
              <a:defRPr/>
            </a:pPr>
            <a:fld id="{F23094F6-B131-4C6D-95AB-8746789E68C9}" type="slidenum">
              <a:rPr lang="en-US" altLang="nl-NL"/>
              <a:pPr>
                <a:defRPr/>
              </a:pPr>
              <a:t>‹nr.›</a:t>
            </a:fld>
            <a:endParaRPr lang="en-US" altLang="nl-NL"/>
          </a:p>
        </p:txBody>
      </p:sp>
    </p:spTree>
    <p:extLst>
      <p:ext uri="{BB962C8B-B14F-4D97-AF65-F5344CB8AC3E}">
        <p14:creationId xmlns:p14="http://schemas.microsoft.com/office/powerpoint/2010/main" val="37324972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9" descr="Z:\producties\Malmberg\umb jan vd meijden ppt sjablonen\logo mallmberg.jpg">
            <a:extLst>
              <a:ext uri="{FF2B5EF4-FFF2-40B4-BE49-F238E27FC236}">
                <a16:creationId xmlns:a16="http://schemas.microsoft.com/office/drawing/2014/main" id="{8CC42AC7-76B6-7116-B095-CF2E0AB9652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96868"/>
            <a:ext cx="8229600" cy="858753"/>
          </a:xfrm>
        </p:spPr>
        <p:txBody>
          <a:bodyPr>
            <a:normAutofit/>
          </a:bodyPr>
          <a:lstStyle>
            <a:lvl1pPr algn="l">
              <a:defRPr sz="3500" b="0" i="0">
                <a:solidFill>
                  <a:srgbClr val="1E1D64"/>
                </a:solidFill>
                <a:latin typeface="Helvetica Light"/>
                <a:cs typeface="Helvetica Light"/>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Date Placeholder 3">
            <a:extLst>
              <a:ext uri="{FF2B5EF4-FFF2-40B4-BE49-F238E27FC236}">
                <a16:creationId xmlns:a16="http://schemas.microsoft.com/office/drawing/2014/main" id="{07C327BF-63C5-878B-81DD-437EF748A462}"/>
              </a:ext>
            </a:extLst>
          </p:cNvPr>
          <p:cNvSpPr>
            <a:spLocks noGrp="1"/>
          </p:cNvSpPr>
          <p:nvPr>
            <p:ph type="dt" sz="half" idx="10"/>
          </p:nvPr>
        </p:nvSpPr>
        <p:spPr/>
        <p:txBody>
          <a:bodyPr/>
          <a:lstStyle>
            <a:lvl1pPr>
              <a:defRPr/>
            </a:lvl1pPr>
          </a:lstStyle>
          <a:p>
            <a:pPr>
              <a:defRPr/>
            </a:pPr>
            <a:fld id="{C255ED94-23F5-4572-A2D6-8BD00A02D74E}" type="datetimeFigureOut">
              <a:rPr lang="en-US" altLang="nl-NL"/>
              <a:pPr>
                <a:defRPr/>
              </a:pPr>
              <a:t>10/6/2026</a:t>
            </a:fld>
            <a:endParaRPr lang="en-US" altLang="nl-NL"/>
          </a:p>
        </p:txBody>
      </p:sp>
      <p:sp>
        <p:nvSpPr>
          <p:cNvPr id="6" name="Footer Placeholder 4">
            <a:extLst>
              <a:ext uri="{FF2B5EF4-FFF2-40B4-BE49-F238E27FC236}">
                <a16:creationId xmlns:a16="http://schemas.microsoft.com/office/drawing/2014/main" id="{F5676D89-15BD-532D-BF35-345A6E615C99}"/>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E4DBD5E0-581A-046B-8ECF-42998D8E2DF8}"/>
              </a:ext>
            </a:extLst>
          </p:cNvPr>
          <p:cNvSpPr>
            <a:spLocks noGrp="1"/>
          </p:cNvSpPr>
          <p:nvPr>
            <p:ph type="sldNum" sz="quarter" idx="12"/>
          </p:nvPr>
        </p:nvSpPr>
        <p:spPr/>
        <p:txBody>
          <a:bodyPr/>
          <a:lstStyle>
            <a:lvl1pPr>
              <a:defRPr/>
            </a:lvl1pPr>
          </a:lstStyle>
          <a:p>
            <a:pPr>
              <a:defRPr/>
            </a:pPr>
            <a:fld id="{D992879C-90FB-43D6-83CF-6B673111D228}" type="slidenum">
              <a:rPr lang="en-US" altLang="nl-NL"/>
              <a:pPr>
                <a:defRPr/>
              </a:pPr>
              <a:t>‹nr.›</a:t>
            </a:fld>
            <a:endParaRPr lang="en-US" altLang="nl-NL"/>
          </a:p>
        </p:txBody>
      </p:sp>
    </p:spTree>
    <p:extLst>
      <p:ext uri="{BB962C8B-B14F-4D97-AF65-F5344CB8AC3E}">
        <p14:creationId xmlns:p14="http://schemas.microsoft.com/office/powerpoint/2010/main" val="3771602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Click to edit Master text styles</a:t>
            </a:r>
          </a:p>
        </p:txBody>
      </p:sp>
      <p:sp>
        <p:nvSpPr>
          <p:cNvPr id="4" name="Date Placeholder 3">
            <a:extLst>
              <a:ext uri="{FF2B5EF4-FFF2-40B4-BE49-F238E27FC236}">
                <a16:creationId xmlns:a16="http://schemas.microsoft.com/office/drawing/2014/main" id="{31087A41-D7ED-C07B-7C24-BA0E912A4B43}"/>
              </a:ext>
            </a:extLst>
          </p:cNvPr>
          <p:cNvSpPr>
            <a:spLocks noGrp="1"/>
          </p:cNvSpPr>
          <p:nvPr>
            <p:ph type="dt" sz="half" idx="10"/>
          </p:nvPr>
        </p:nvSpPr>
        <p:spPr/>
        <p:txBody>
          <a:bodyPr/>
          <a:lstStyle>
            <a:lvl1pPr>
              <a:defRPr/>
            </a:lvl1pPr>
          </a:lstStyle>
          <a:p>
            <a:pPr>
              <a:defRPr/>
            </a:pPr>
            <a:fld id="{E73055C8-6159-435D-B553-4199666F3F18}" type="datetimeFigureOut">
              <a:rPr lang="en-US" altLang="nl-NL"/>
              <a:pPr>
                <a:defRPr/>
              </a:pPr>
              <a:t>10/6/2026</a:t>
            </a:fld>
            <a:endParaRPr lang="en-US" altLang="nl-NL"/>
          </a:p>
        </p:txBody>
      </p:sp>
      <p:sp>
        <p:nvSpPr>
          <p:cNvPr id="5" name="Footer Placeholder 4">
            <a:extLst>
              <a:ext uri="{FF2B5EF4-FFF2-40B4-BE49-F238E27FC236}">
                <a16:creationId xmlns:a16="http://schemas.microsoft.com/office/drawing/2014/main" id="{8D77309B-4038-28C2-184B-0CD1082620B8}"/>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F1D52C7B-3307-7DA5-A138-DB5263EB138C}"/>
              </a:ext>
            </a:extLst>
          </p:cNvPr>
          <p:cNvSpPr>
            <a:spLocks noGrp="1"/>
          </p:cNvSpPr>
          <p:nvPr>
            <p:ph type="sldNum" sz="quarter" idx="12"/>
          </p:nvPr>
        </p:nvSpPr>
        <p:spPr/>
        <p:txBody>
          <a:bodyPr/>
          <a:lstStyle>
            <a:lvl1pPr>
              <a:defRPr/>
            </a:lvl1pPr>
          </a:lstStyle>
          <a:p>
            <a:pPr>
              <a:defRPr/>
            </a:pPr>
            <a:fld id="{7E1A3139-A99E-4226-BC3C-419E9CCCED10}" type="slidenum">
              <a:rPr lang="en-US" altLang="nl-NL"/>
              <a:pPr>
                <a:defRPr/>
              </a:pPr>
              <a:t>‹nr.›</a:t>
            </a:fld>
            <a:endParaRPr lang="en-US" altLang="nl-NL"/>
          </a:p>
        </p:txBody>
      </p:sp>
    </p:spTree>
    <p:extLst>
      <p:ext uri="{BB962C8B-B14F-4D97-AF65-F5344CB8AC3E}">
        <p14:creationId xmlns:p14="http://schemas.microsoft.com/office/powerpoint/2010/main" val="3341377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Date Placeholder 3">
            <a:extLst>
              <a:ext uri="{FF2B5EF4-FFF2-40B4-BE49-F238E27FC236}">
                <a16:creationId xmlns:a16="http://schemas.microsoft.com/office/drawing/2014/main" id="{669820B9-A7AB-BA02-1499-25AAB64B7F24}"/>
              </a:ext>
            </a:extLst>
          </p:cNvPr>
          <p:cNvSpPr>
            <a:spLocks noGrp="1"/>
          </p:cNvSpPr>
          <p:nvPr>
            <p:ph type="dt" sz="half" idx="10"/>
          </p:nvPr>
        </p:nvSpPr>
        <p:spPr/>
        <p:txBody>
          <a:bodyPr/>
          <a:lstStyle>
            <a:lvl1pPr>
              <a:defRPr/>
            </a:lvl1pPr>
          </a:lstStyle>
          <a:p>
            <a:pPr>
              <a:defRPr/>
            </a:pPr>
            <a:fld id="{4AA041A8-26E8-4855-875D-EE215DF10ACA}" type="datetimeFigureOut">
              <a:rPr lang="en-US" altLang="nl-NL"/>
              <a:pPr>
                <a:defRPr/>
              </a:pPr>
              <a:t>10/6/2026</a:t>
            </a:fld>
            <a:endParaRPr lang="en-US" altLang="nl-NL"/>
          </a:p>
        </p:txBody>
      </p:sp>
      <p:sp>
        <p:nvSpPr>
          <p:cNvPr id="6" name="Footer Placeholder 4">
            <a:extLst>
              <a:ext uri="{FF2B5EF4-FFF2-40B4-BE49-F238E27FC236}">
                <a16:creationId xmlns:a16="http://schemas.microsoft.com/office/drawing/2014/main" id="{201E028D-6834-80D6-B201-187E4FB593F6}"/>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9F19A0D3-CFC8-D4BB-C091-816EB32461E4}"/>
              </a:ext>
            </a:extLst>
          </p:cNvPr>
          <p:cNvSpPr>
            <a:spLocks noGrp="1"/>
          </p:cNvSpPr>
          <p:nvPr>
            <p:ph type="sldNum" sz="quarter" idx="12"/>
          </p:nvPr>
        </p:nvSpPr>
        <p:spPr/>
        <p:txBody>
          <a:bodyPr/>
          <a:lstStyle>
            <a:lvl1pPr>
              <a:defRPr/>
            </a:lvl1pPr>
          </a:lstStyle>
          <a:p>
            <a:pPr>
              <a:defRPr/>
            </a:pPr>
            <a:fld id="{3B47BA62-7128-40BC-9993-166569532EEB}" type="slidenum">
              <a:rPr lang="en-US" altLang="nl-NL"/>
              <a:pPr>
                <a:defRPr/>
              </a:pPr>
              <a:t>‹nr.›</a:t>
            </a:fld>
            <a:endParaRPr lang="en-US" altLang="nl-NL"/>
          </a:p>
        </p:txBody>
      </p:sp>
    </p:spTree>
    <p:extLst>
      <p:ext uri="{BB962C8B-B14F-4D97-AF65-F5344CB8AC3E}">
        <p14:creationId xmlns:p14="http://schemas.microsoft.com/office/powerpoint/2010/main" val="2452191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Click to edit Master title style</a:t>
            </a:r>
            <a:endParaRPr lang="en-US"/>
          </a:p>
        </p:txBody>
      </p:sp>
      <p:sp>
        <p:nvSpPr>
          <p:cNvPr id="3" name="Text Placeholder 2"/>
          <p:cNvSpPr>
            <a:spLocks noGrp="1"/>
          </p:cNvSpPr>
          <p:nvPr>
            <p:ph type="body" idx="1"/>
          </p:nvPr>
        </p:nvSpPr>
        <p:spPr>
          <a:xfrm>
            <a:off x="538842" y="2170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7" name="Date Placeholder 3">
            <a:extLst>
              <a:ext uri="{FF2B5EF4-FFF2-40B4-BE49-F238E27FC236}">
                <a16:creationId xmlns:a16="http://schemas.microsoft.com/office/drawing/2014/main" id="{370538F3-19A4-3A8D-3AED-0C6C4F3E724E}"/>
              </a:ext>
            </a:extLst>
          </p:cNvPr>
          <p:cNvSpPr>
            <a:spLocks noGrp="1"/>
          </p:cNvSpPr>
          <p:nvPr>
            <p:ph type="dt" sz="half" idx="10"/>
          </p:nvPr>
        </p:nvSpPr>
        <p:spPr/>
        <p:txBody>
          <a:bodyPr/>
          <a:lstStyle>
            <a:lvl1pPr>
              <a:defRPr/>
            </a:lvl1pPr>
          </a:lstStyle>
          <a:p>
            <a:pPr>
              <a:defRPr/>
            </a:pPr>
            <a:fld id="{0636A581-E9D9-4C59-BB92-E28C5E95DA69}" type="datetimeFigureOut">
              <a:rPr lang="en-US" altLang="nl-NL"/>
              <a:pPr>
                <a:defRPr/>
              </a:pPr>
              <a:t>10/6/2026</a:t>
            </a:fld>
            <a:endParaRPr lang="en-US" altLang="nl-NL"/>
          </a:p>
        </p:txBody>
      </p:sp>
      <p:sp>
        <p:nvSpPr>
          <p:cNvPr id="8" name="Footer Placeholder 4">
            <a:extLst>
              <a:ext uri="{FF2B5EF4-FFF2-40B4-BE49-F238E27FC236}">
                <a16:creationId xmlns:a16="http://schemas.microsoft.com/office/drawing/2014/main" id="{700FB569-7A5E-0870-0EBC-C2006FD7E39F}"/>
              </a:ext>
            </a:extLst>
          </p:cNvPr>
          <p:cNvSpPr>
            <a:spLocks noGrp="1"/>
          </p:cNvSpPr>
          <p:nvPr>
            <p:ph type="ftr" sz="quarter" idx="11"/>
          </p:nvPr>
        </p:nvSpPr>
        <p:spPr/>
        <p:txBody>
          <a:bodyPr/>
          <a:lstStyle>
            <a:lvl1pPr>
              <a:defRPr/>
            </a:lvl1pPr>
          </a:lstStyle>
          <a:p>
            <a:pPr>
              <a:defRPr/>
            </a:pPr>
            <a:endParaRPr lang="en-US" altLang="nl-NL"/>
          </a:p>
        </p:txBody>
      </p:sp>
      <p:sp>
        <p:nvSpPr>
          <p:cNvPr id="9" name="Slide Number Placeholder 5">
            <a:extLst>
              <a:ext uri="{FF2B5EF4-FFF2-40B4-BE49-F238E27FC236}">
                <a16:creationId xmlns:a16="http://schemas.microsoft.com/office/drawing/2014/main" id="{0FB6FD2F-7CD6-488B-FAB3-F30D5C00EDFF}"/>
              </a:ext>
            </a:extLst>
          </p:cNvPr>
          <p:cNvSpPr>
            <a:spLocks noGrp="1"/>
          </p:cNvSpPr>
          <p:nvPr>
            <p:ph type="sldNum" sz="quarter" idx="12"/>
          </p:nvPr>
        </p:nvSpPr>
        <p:spPr/>
        <p:txBody>
          <a:bodyPr/>
          <a:lstStyle>
            <a:lvl1pPr>
              <a:defRPr/>
            </a:lvl1pPr>
          </a:lstStyle>
          <a:p>
            <a:pPr>
              <a:defRPr/>
            </a:pPr>
            <a:fld id="{695B8995-20C2-444B-9442-96859AF36F3B}" type="slidenum">
              <a:rPr lang="en-US" altLang="nl-NL"/>
              <a:pPr>
                <a:defRPr/>
              </a:pPr>
              <a:t>‹nr.›</a:t>
            </a:fld>
            <a:endParaRPr lang="en-US" altLang="nl-NL"/>
          </a:p>
        </p:txBody>
      </p:sp>
    </p:spTree>
    <p:extLst>
      <p:ext uri="{BB962C8B-B14F-4D97-AF65-F5344CB8AC3E}">
        <p14:creationId xmlns:p14="http://schemas.microsoft.com/office/powerpoint/2010/main" val="27195781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9" descr="Z:\producties\Malmberg\umb jan vd meijden ppt sjablonen\logo mallmberg.jpg">
            <a:extLst>
              <a:ext uri="{FF2B5EF4-FFF2-40B4-BE49-F238E27FC236}">
                <a16:creationId xmlns:a16="http://schemas.microsoft.com/office/drawing/2014/main" id="{C341689C-1E75-8869-4180-D8A6A9B8B5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23330" y="419704"/>
            <a:ext cx="8229600" cy="807358"/>
          </a:xfrm>
        </p:spPr>
        <p:txBody>
          <a:bodyPr>
            <a:normAutofit/>
          </a:bodyPr>
          <a:lstStyle>
            <a:lvl1pPr algn="l">
              <a:defRPr sz="2000" b="0">
                <a:solidFill>
                  <a:srgbClr val="1E1D64"/>
                </a:solidFill>
                <a:latin typeface="Verdana"/>
                <a:cs typeface="Verdana"/>
              </a:defRPr>
            </a:lvl1pPr>
          </a:lstStyle>
          <a:p>
            <a:r>
              <a:rPr lang="nl-NL" dirty="0"/>
              <a:t>Click </a:t>
            </a:r>
            <a:r>
              <a:rPr lang="nl-NL" dirty="0" err="1"/>
              <a:t>to</a:t>
            </a:r>
            <a:r>
              <a:rPr lang="nl-NL" dirty="0"/>
              <a:t> </a:t>
            </a:r>
            <a:r>
              <a:rPr lang="nl-NL" dirty="0" err="1"/>
              <a:t>edit</a:t>
            </a:r>
            <a:r>
              <a:rPr lang="nl-NL" dirty="0"/>
              <a:t> Master </a:t>
            </a:r>
            <a:r>
              <a:rPr lang="nl-NL" dirty="0" err="1"/>
              <a:t>title</a:t>
            </a:r>
            <a:r>
              <a:rPr lang="nl-NL" dirty="0"/>
              <a:t> </a:t>
            </a:r>
            <a:r>
              <a:rPr lang="nl-NL" dirty="0" err="1"/>
              <a:t>style</a:t>
            </a:r>
            <a:endParaRPr lang="en-US" dirty="0"/>
          </a:p>
        </p:txBody>
      </p:sp>
    </p:spTree>
    <p:extLst>
      <p:ext uri="{BB962C8B-B14F-4D97-AF65-F5344CB8AC3E}">
        <p14:creationId xmlns:p14="http://schemas.microsoft.com/office/powerpoint/2010/main" val="1149928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9A4E6-FC5E-2892-C87A-B98CAD314964}"/>
              </a:ext>
            </a:extLst>
          </p:cNvPr>
          <p:cNvSpPr txBox="1">
            <a:spLocks/>
          </p:cNvSpPr>
          <p:nvPr userDrawn="1"/>
        </p:nvSpPr>
        <p:spPr>
          <a:xfrm>
            <a:off x="457200" y="1470025"/>
            <a:ext cx="8229600" cy="806450"/>
          </a:xfrm>
          <a:prstGeom prst="rect">
            <a:avLst/>
          </a:prstGeom>
        </p:spPr>
        <p:txBody>
          <a:bodyPr anchor="ctr">
            <a:normAutofit/>
          </a:bodyPr>
          <a:lstStyle>
            <a:lvl1pPr defTabSz="457200">
              <a:defRPr sz="900">
                <a:solidFill>
                  <a:schemeClr val="tx1"/>
                </a:solidFill>
                <a:latin typeface="Verdana" pitchFamily="34" charset="0"/>
                <a:ea typeface="MS PGothic" pitchFamily="34" charset="-128"/>
              </a:defRPr>
            </a:lvl1pPr>
            <a:lvl2pPr marL="742950" indent="-285750" defTabSz="457200">
              <a:defRPr sz="900">
                <a:solidFill>
                  <a:schemeClr val="tx1"/>
                </a:solidFill>
                <a:latin typeface="Verdana" pitchFamily="34" charset="0"/>
                <a:ea typeface="MS PGothic" pitchFamily="34" charset="-128"/>
              </a:defRPr>
            </a:lvl2pPr>
            <a:lvl3pPr marL="1143000" indent="-228600" defTabSz="457200">
              <a:defRPr sz="900">
                <a:solidFill>
                  <a:schemeClr val="tx1"/>
                </a:solidFill>
                <a:latin typeface="Verdana" pitchFamily="34" charset="0"/>
                <a:ea typeface="MS PGothic" pitchFamily="34" charset="-128"/>
              </a:defRPr>
            </a:lvl3pPr>
            <a:lvl4pPr marL="1600200" indent="-228600" defTabSz="457200">
              <a:defRPr sz="900">
                <a:solidFill>
                  <a:schemeClr val="tx1"/>
                </a:solidFill>
                <a:latin typeface="Verdana" pitchFamily="34" charset="0"/>
                <a:ea typeface="MS PGothic" pitchFamily="34" charset="-128"/>
              </a:defRPr>
            </a:lvl4pPr>
            <a:lvl5pPr marL="2057400" indent="-228600" defTabSz="457200">
              <a:defRPr sz="900">
                <a:solidFill>
                  <a:schemeClr val="tx1"/>
                </a:solidFill>
                <a:latin typeface="Verdana" pitchFamily="34" charset="0"/>
                <a:ea typeface="MS PGothic" pitchFamily="34" charset="-128"/>
              </a:defRPr>
            </a:lvl5pPr>
            <a:lvl6pPr marL="2514600" indent="-228600" defTabSz="457200" eaLnBrk="0" fontAlgn="base" hangingPunct="0">
              <a:spcBef>
                <a:spcPct val="0"/>
              </a:spcBef>
              <a:spcAft>
                <a:spcPct val="0"/>
              </a:spcAft>
              <a:defRPr sz="900">
                <a:solidFill>
                  <a:schemeClr val="tx1"/>
                </a:solidFill>
                <a:latin typeface="Verdana" pitchFamily="34" charset="0"/>
                <a:ea typeface="MS PGothic" pitchFamily="34" charset="-128"/>
              </a:defRPr>
            </a:lvl6pPr>
            <a:lvl7pPr marL="2971800" indent="-228600" defTabSz="457200" eaLnBrk="0" fontAlgn="base" hangingPunct="0">
              <a:spcBef>
                <a:spcPct val="0"/>
              </a:spcBef>
              <a:spcAft>
                <a:spcPct val="0"/>
              </a:spcAft>
              <a:defRPr sz="900">
                <a:solidFill>
                  <a:schemeClr val="tx1"/>
                </a:solidFill>
                <a:latin typeface="Verdana" pitchFamily="34" charset="0"/>
                <a:ea typeface="MS PGothic" pitchFamily="34" charset="-128"/>
              </a:defRPr>
            </a:lvl7pPr>
            <a:lvl8pPr marL="3429000" indent="-228600" defTabSz="457200" eaLnBrk="0" fontAlgn="base" hangingPunct="0">
              <a:spcBef>
                <a:spcPct val="0"/>
              </a:spcBef>
              <a:spcAft>
                <a:spcPct val="0"/>
              </a:spcAft>
              <a:defRPr sz="900">
                <a:solidFill>
                  <a:schemeClr val="tx1"/>
                </a:solidFill>
                <a:latin typeface="Verdana" pitchFamily="34" charset="0"/>
                <a:ea typeface="MS PGothic" pitchFamily="34" charset="-128"/>
              </a:defRPr>
            </a:lvl8pPr>
            <a:lvl9pPr marL="3886200" indent="-228600" defTabSz="457200" eaLnBrk="0" fontAlgn="base" hangingPunct="0">
              <a:spcBef>
                <a:spcPct val="0"/>
              </a:spcBef>
              <a:spcAft>
                <a:spcPct val="0"/>
              </a:spcAft>
              <a:defRPr sz="900">
                <a:solidFill>
                  <a:schemeClr val="tx1"/>
                </a:solidFill>
                <a:latin typeface="Verdana" pitchFamily="34" charset="0"/>
                <a:ea typeface="MS PGothic" pitchFamily="34" charset="-128"/>
              </a:defRPr>
            </a:lvl9pPr>
          </a:lstStyle>
          <a:p>
            <a:pPr eaLnBrk="1" hangingPunct="1">
              <a:defRPr/>
            </a:pPr>
            <a:r>
              <a:rPr lang="nl-NL" altLang="nl-NL" sz="2800">
                <a:solidFill>
                  <a:srgbClr val="1E1D64"/>
                </a:solidFill>
              </a:rPr>
              <a:t>Click to edit Master title style</a:t>
            </a:r>
            <a:endParaRPr lang="en-US" altLang="nl-NL" sz="2800">
              <a:solidFill>
                <a:srgbClr val="1E1D64"/>
              </a:solidFill>
            </a:endParaRPr>
          </a:p>
        </p:txBody>
      </p:sp>
      <p:sp>
        <p:nvSpPr>
          <p:cNvPr id="3" name="TextBox 12">
            <a:extLst>
              <a:ext uri="{FF2B5EF4-FFF2-40B4-BE49-F238E27FC236}">
                <a16:creationId xmlns:a16="http://schemas.microsoft.com/office/drawing/2014/main" id="{5DAD3E84-406B-19A8-A6EA-C80601C55850}"/>
              </a:ext>
            </a:extLst>
          </p:cNvPr>
          <p:cNvSpPr txBox="1">
            <a:spLocks noChangeArrowheads="1"/>
          </p:cNvSpPr>
          <p:nvPr userDrawn="1"/>
        </p:nvSpPr>
        <p:spPr bwMode="auto">
          <a:xfrm>
            <a:off x="735013" y="2576513"/>
            <a:ext cx="6567487" cy="230187"/>
          </a:xfrm>
          <a:prstGeom prst="rect">
            <a:avLst/>
          </a:prstGeom>
          <a:noFill/>
          <a:ln>
            <a:noFill/>
          </a:ln>
        </p:spPr>
        <p:txBody>
          <a:bodyPr>
            <a:spAutoFit/>
          </a:bodyPr>
          <a:lstStyle>
            <a:lvl1pPr eaLnBrk="0" hangingPunct="0">
              <a:defRPr sz="900">
                <a:solidFill>
                  <a:schemeClr val="tx1"/>
                </a:solidFill>
                <a:latin typeface="Verdana" charset="0"/>
                <a:ea typeface="ＭＳ Ｐゴシック" charset="0"/>
                <a:cs typeface="ＭＳ Ｐゴシック" charset="0"/>
              </a:defRPr>
            </a:lvl1pPr>
            <a:lvl2pPr marL="742950" indent="-285750" eaLnBrk="0" hangingPunct="0">
              <a:defRPr sz="900">
                <a:solidFill>
                  <a:schemeClr val="tx1"/>
                </a:solidFill>
                <a:latin typeface="Verdana" charset="0"/>
                <a:ea typeface="ＭＳ Ｐゴシック" charset="0"/>
              </a:defRPr>
            </a:lvl2pPr>
            <a:lvl3pPr marL="1143000" indent="-228600" eaLnBrk="0" hangingPunct="0">
              <a:defRPr sz="900">
                <a:solidFill>
                  <a:schemeClr val="tx1"/>
                </a:solidFill>
                <a:latin typeface="Verdana" charset="0"/>
                <a:ea typeface="ＭＳ Ｐゴシック" charset="0"/>
              </a:defRPr>
            </a:lvl3pPr>
            <a:lvl4pPr marL="1600200" indent="-228600" eaLnBrk="0" hangingPunct="0">
              <a:defRPr sz="900">
                <a:solidFill>
                  <a:schemeClr val="tx1"/>
                </a:solidFill>
                <a:latin typeface="Verdana" charset="0"/>
                <a:ea typeface="ＭＳ Ｐゴシック" charset="0"/>
              </a:defRPr>
            </a:lvl4pPr>
            <a:lvl5pPr marL="2057400" indent="-228600" eaLnBrk="0" hangingPunct="0">
              <a:defRPr sz="900">
                <a:solidFill>
                  <a:schemeClr val="tx1"/>
                </a:solidFill>
                <a:latin typeface="Verdana" charset="0"/>
                <a:ea typeface="ＭＳ Ｐゴシック" charset="0"/>
              </a:defRPr>
            </a:lvl5pPr>
            <a:lvl6pPr marL="2514600" indent="-228600" eaLnBrk="0" fontAlgn="base" hangingPunct="0">
              <a:spcBef>
                <a:spcPct val="0"/>
              </a:spcBef>
              <a:spcAft>
                <a:spcPct val="0"/>
              </a:spcAft>
              <a:defRPr sz="900">
                <a:solidFill>
                  <a:schemeClr val="tx1"/>
                </a:solidFill>
                <a:latin typeface="Verdana" charset="0"/>
                <a:ea typeface="ＭＳ Ｐゴシック" charset="0"/>
              </a:defRPr>
            </a:lvl6pPr>
            <a:lvl7pPr marL="2971800" indent="-228600" eaLnBrk="0" fontAlgn="base" hangingPunct="0">
              <a:spcBef>
                <a:spcPct val="0"/>
              </a:spcBef>
              <a:spcAft>
                <a:spcPct val="0"/>
              </a:spcAft>
              <a:defRPr sz="900">
                <a:solidFill>
                  <a:schemeClr val="tx1"/>
                </a:solidFill>
                <a:latin typeface="Verdana" charset="0"/>
                <a:ea typeface="ＭＳ Ｐゴシック" charset="0"/>
              </a:defRPr>
            </a:lvl7pPr>
            <a:lvl8pPr marL="3429000" indent="-228600" eaLnBrk="0" fontAlgn="base" hangingPunct="0">
              <a:spcBef>
                <a:spcPct val="0"/>
              </a:spcBef>
              <a:spcAft>
                <a:spcPct val="0"/>
              </a:spcAft>
              <a:defRPr sz="900">
                <a:solidFill>
                  <a:schemeClr val="tx1"/>
                </a:solidFill>
                <a:latin typeface="Verdana" charset="0"/>
                <a:ea typeface="ＭＳ Ｐゴシック" charset="0"/>
              </a:defRPr>
            </a:lvl8pPr>
            <a:lvl9pPr marL="3886200" indent="-228600" eaLnBrk="0" fontAlgn="base" hangingPunct="0">
              <a:spcBef>
                <a:spcPct val="0"/>
              </a:spcBef>
              <a:spcAft>
                <a:spcPct val="0"/>
              </a:spcAft>
              <a:defRPr sz="900">
                <a:solidFill>
                  <a:schemeClr val="tx1"/>
                </a:solidFill>
                <a:latin typeface="Verdana" charset="0"/>
                <a:ea typeface="ＭＳ Ｐゴシック" charset="0"/>
              </a:defRPr>
            </a:lvl9pPr>
          </a:lstStyle>
          <a:p>
            <a:pPr eaLnBrk="1" hangingPunct="1">
              <a:defRPr/>
            </a:pPr>
            <a:r>
              <a:rPr lang="en-US">
                <a:solidFill>
                  <a:prstClr val="black"/>
                </a:solidFill>
              </a:rPr>
              <a:t>hbuiu</a:t>
            </a:r>
          </a:p>
        </p:txBody>
      </p:sp>
      <p:sp>
        <p:nvSpPr>
          <p:cNvPr id="6" name="Text Placeholder 2"/>
          <p:cNvSpPr>
            <a:spLocks noGrp="1"/>
          </p:cNvSpPr>
          <p:nvPr>
            <p:ph type="body" idx="1"/>
          </p:nvPr>
        </p:nvSpPr>
        <p:spPr>
          <a:xfrm>
            <a:off x="450170" y="2262641"/>
            <a:ext cx="7772400" cy="1500187"/>
          </a:xfrm>
        </p:spPr>
        <p:txBody>
          <a:bodyPr anchor="b"/>
          <a:lstStyle>
            <a:lvl1pPr marL="342900" indent="-342900">
              <a:buFont typeface="Arial"/>
              <a:buChar char="•"/>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nl-NL" dirty="0"/>
          </a:p>
        </p:txBody>
      </p:sp>
    </p:spTree>
    <p:extLst>
      <p:ext uri="{BB962C8B-B14F-4D97-AF65-F5344CB8AC3E}">
        <p14:creationId xmlns:p14="http://schemas.microsoft.com/office/powerpoint/2010/main" val="3979968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7B47C5-7036-4D7A-F1CC-36CFB7A274FE}"/>
              </a:ext>
            </a:extLst>
          </p:cNvPr>
          <p:cNvSpPr>
            <a:spLocks noGrp="1"/>
          </p:cNvSpPr>
          <p:nvPr>
            <p:ph type="dt" sz="half" idx="10"/>
          </p:nvPr>
        </p:nvSpPr>
        <p:spPr/>
        <p:txBody>
          <a:bodyPr/>
          <a:lstStyle>
            <a:lvl1pPr>
              <a:defRPr/>
            </a:lvl1pPr>
          </a:lstStyle>
          <a:p>
            <a:pPr>
              <a:defRPr/>
            </a:pPr>
            <a:fld id="{70D8E213-979A-40EA-A2D7-0A5C5E3B0867}" type="datetimeFigureOut">
              <a:rPr lang="en-US" altLang="nl-NL"/>
              <a:pPr>
                <a:defRPr/>
              </a:pPr>
              <a:t>10/6/2026</a:t>
            </a:fld>
            <a:endParaRPr lang="en-US" altLang="nl-NL"/>
          </a:p>
        </p:txBody>
      </p:sp>
      <p:sp>
        <p:nvSpPr>
          <p:cNvPr id="3" name="Footer Placeholder 4">
            <a:extLst>
              <a:ext uri="{FF2B5EF4-FFF2-40B4-BE49-F238E27FC236}">
                <a16:creationId xmlns:a16="http://schemas.microsoft.com/office/drawing/2014/main" id="{9CEFD3AD-DCA3-DA2C-1D0C-4ABA83FD33B5}"/>
              </a:ext>
            </a:extLst>
          </p:cNvPr>
          <p:cNvSpPr>
            <a:spLocks noGrp="1"/>
          </p:cNvSpPr>
          <p:nvPr>
            <p:ph type="ftr" sz="quarter" idx="11"/>
          </p:nvPr>
        </p:nvSpPr>
        <p:spPr/>
        <p:txBody>
          <a:bodyPr/>
          <a:lstStyle>
            <a:lvl1pPr>
              <a:defRPr/>
            </a:lvl1pPr>
          </a:lstStyle>
          <a:p>
            <a:pPr>
              <a:defRPr/>
            </a:pPr>
            <a:endParaRPr lang="en-US" altLang="nl-NL"/>
          </a:p>
        </p:txBody>
      </p:sp>
      <p:sp>
        <p:nvSpPr>
          <p:cNvPr id="4" name="Slide Number Placeholder 5">
            <a:extLst>
              <a:ext uri="{FF2B5EF4-FFF2-40B4-BE49-F238E27FC236}">
                <a16:creationId xmlns:a16="http://schemas.microsoft.com/office/drawing/2014/main" id="{5F165BDE-BE2D-9BF7-4C8C-5BD235040965}"/>
              </a:ext>
            </a:extLst>
          </p:cNvPr>
          <p:cNvSpPr>
            <a:spLocks noGrp="1"/>
          </p:cNvSpPr>
          <p:nvPr>
            <p:ph type="sldNum" sz="quarter" idx="12"/>
          </p:nvPr>
        </p:nvSpPr>
        <p:spPr/>
        <p:txBody>
          <a:bodyPr/>
          <a:lstStyle>
            <a:lvl1pPr>
              <a:defRPr/>
            </a:lvl1pPr>
          </a:lstStyle>
          <a:p>
            <a:pPr>
              <a:defRPr/>
            </a:pPr>
            <a:fld id="{ACFE1EF1-A86A-4750-8570-A6A0C66A75AB}" type="slidenum">
              <a:rPr lang="en-US" altLang="nl-NL"/>
              <a:pPr>
                <a:defRPr/>
              </a:pPr>
              <a:t>‹nr.›</a:t>
            </a:fld>
            <a:endParaRPr lang="en-US" altLang="nl-NL"/>
          </a:p>
        </p:txBody>
      </p:sp>
    </p:spTree>
    <p:extLst>
      <p:ext uri="{BB962C8B-B14F-4D97-AF65-F5344CB8AC3E}">
        <p14:creationId xmlns:p14="http://schemas.microsoft.com/office/powerpoint/2010/main" val="2497496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l-NL"/>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2CD364B9-579C-D8F4-A7F4-DDD24CBC7406}"/>
              </a:ext>
            </a:extLst>
          </p:cNvPr>
          <p:cNvSpPr>
            <a:spLocks noGrp="1"/>
          </p:cNvSpPr>
          <p:nvPr>
            <p:ph type="dt" sz="half" idx="10"/>
          </p:nvPr>
        </p:nvSpPr>
        <p:spPr/>
        <p:txBody>
          <a:bodyPr/>
          <a:lstStyle>
            <a:lvl1pPr>
              <a:defRPr/>
            </a:lvl1pPr>
          </a:lstStyle>
          <a:p>
            <a:pPr>
              <a:defRPr/>
            </a:pPr>
            <a:fld id="{98877EB4-C104-4C84-B4AB-41B8DC0FFEC8}" type="datetimeFigureOut">
              <a:rPr lang="en-US" altLang="nl-NL"/>
              <a:pPr>
                <a:defRPr/>
              </a:pPr>
              <a:t>10/6/2026</a:t>
            </a:fld>
            <a:endParaRPr lang="en-US" altLang="nl-NL"/>
          </a:p>
        </p:txBody>
      </p:sp>
      <p:sp>
        <p:nvSpPr>
          <p:cNvPr id="6" name="Footer Placeholder 4">
            <a:extLst>
              <a:ext uri="{FF2B5EF4-FFF2-40B4-BE49-F238E27FC236}">
                <a16:creationId xmlns:a16="http://schemas.microsoft.com/office/drawing/2014/main" id="{DE81F4EE-5EB0-9D61-B3B1-754E85560D88}"/>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5CFC31C7-97EB-5FD0-A16C-02233648B9AC}"/>
              </a:ext>
            </a:extLst>
          </p:cNvPr>
          <p:cNvSpPr>
            <a:spLocks noGrp="1"/>
          </p:cNvSpPr>
          <p:nvPr>
            <p:ph type="sldNum" sz="quarter" idx="12"/>
          </p:nvPr>
        </p:nvSpPr>
        <p:spPr/>
        <p:txBody>
          <a:bodyPr/>
          <a:lstStyle>
            <a:lvl1pPr>
              <a:defRPr/>
            </a:lvl1pPr>
          </a:lstStyle>
          <a:p>
            <a:pPr>
              <a:defRPr/>
            </a:pPr>
            <a:fld id="{8B5A8621-E0FB-4474-8B8B-46E5DAE65087}" type="slidenum">
              <a:rPr lang="en-US" altLang="nl-NL"/>
              <a:pPr>
                <a:defRPr/>
              </a:pPr>
              <a:t>‹nr.›</a:t>
            </a:fld>
            <a:endParaRPr lang="en-US" altLang="nl-NL"/>
          </a:p>
        </p:txBody>
      </p:sp>
    </p:spTree>
    <p:extLst>
      <p:ext uri="{BB962C8B-B14F-4D97-AF65-F5344CB8AC3E}">
        <p14:creationId xmlns:p14="http://schemas.microsoft.com/office/powerpoint/2010/main" val="3932254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l-NL"/>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Click to edit Master text styles</a:t>
            </a:r>
          </a:p>
        </p:txBody>
      </p:sp>
      <p:sp>
        <p:nvSpPr>
          <p:cNvPr id="5" name="Date Placeholder 3">
            <a:extLst>
              <a:ext uri="{FF2B5EF4-FFF2-40B4-BE49-F238E27FC236}">
                <a16:creationId xmlns:a16="http://schemas.microsoft.com/office/drawing/2014/main" id="{013AC23E-7352-7082-B112-AA55F0297DBC}"/>
              </a:ext>
            </a:extLst>
          </p:cNvPr>
          <p:cNvSpPr>
            <a:spLocks noGrp="1"/>
          </p:cNvSpPr>
          <p:nvPr>
            <p:ph type="dt" sz="half" idx="10"/>
          </p:nvPr>
        </p:nvSpPr>
        <p:spPr/>
        <p:txBody>
          <a:bodyPr/>
          <a:lstStyle>
            <a:lvl1pPr>
              <a:defRPr/>
            </a:lvl1pPr>
          </a:lstStyle>
          <a:p>
            <a:pPr>
              <a:defRPr/>
            </a:pPr>
            <a:fld id="{1CB5DA13-1018-4658-BF7C-F0BC3F9DA2CE}" type="datetimeFigureOut">
              <a:rPr lang="en-US" altLang="nl-NL"/>
              <a:pPr>
                <a:defRPr/>
              </a:pPr>
              <a:t>10/6/2026</a:t>
            </a:fld>
            <a:endParaRPr lang="en-US" altLang="nl-NL"/>
          </a:p>
        </p:txBody>
      </p:sp>
      <p:sp>
        <p:nvSpPr>
          <p:cNvPr id="6" name="Footer Placeholder 4">
            <a:extLst>
              <a:ext uri="{FF2B5EF4-FFF2-40B4-BE49-F238E27FC236}">
                <a16:creationId xmlns:a16="http://schemas.microsoft.com/office/drawing/2014/main" id="{4D3A97BA-4251-D3E6-06C7-39A9F5DE7813}"/>
              </a:ext>
            </a:extLst>
          </p:cNvPr>
          <p:cNvSpPr>
            <a:spLocks noGrp="1"/>
          </p:cNvSpPr>
          <p:nvPr>
            <p:ph type="ftr" sz="quarter" idx="11"/>
          </p:nvPr>
        </p:nvSpPr>
        <p:spPr/>
        <p:txBody>
          <a:bodyPr/>
          <a:lstStyle>
            <a:lvl1pPr>
              <a:defRPr/>
            </a:lvl1pPr>
          </a:lstStyle>
          <a:p>
            <a:pPr>
              <a:defRPr/>
            </a:pPr>
            <a:endParaRPr lang="en-US" altLang="nl-NL"/>
          </a:p>
        </p:txBody>
      </p:sp>
      <p:sp>
        <p:nvSpPr>
          <p:cNvPr id="7" name="Slide Number Placeholder 5">
            <a:extLst>
              <a:ext uri="{FF2B5EF4-FFF2-40B4-BE49-F238E27FC236}">
                <a16:creationId xmlns:a16="http://schemas.microsoft.com/office/drawing/2014/main" id="{6F44D0B2-3A06-FD41-7583-649C1DB934A4}"/>
              </a:ext>
            </a:extLst>
          </p:cNvPr>
          <p:cNvSpPr>
            <a:spLocks noGrp="1"/>
          </p:cNvSpPr>
          <p:nvPr>
            <p:ph type="sldNum" sz="quarter" idx="12"/>
          </p:nvPr>
        </p:nvSpPr>
        <p:spPr/>
        <p:txBody>
          <a:bodyPr/>
          <a:lstStyle>
            <a:lvl1pPr>
              <a:defRPr/>
            </a:lvl1pPr>
          </a:lstStyle>
          <a:p>
            <a:pPr>
              <a:defRPr/>
            </a:pPr>
            <a:fld id="{B2B9A51E-9271-4EE0-AF88-27A70FD35AC4}" type="slidenum">
              <a:rPr lang="en-US" altLang="nl-NL"/>
              <a:pPr>
                <a:defRPr/>
              </a:pPr>
              <a:t>‹nr.›</a:t>
            </a:fld>
            <a:endParaRPr lang="en-US" altLang="nl-NL"/>
          </a:p>
        </p:txBody>
      </p:sp>
    </p:spTree>
    <p:extLst>
      <p:ext uri="{BB962C8B-B14F-4D97-AF65-F5344CB8AC3E}">
        <p14:creationId xmlns:p14="http://schemas.microsoft.com/office/powerpoint/2010/main" val="104831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D4632360-53CE-AF75-E599-D6A143762C0E}"/>
              </a:ext>
            </a:extLst>
          </p:cNvPr>
          <p:cNvSpPr>
            <a:spLocks noGrp="1"/>
          </p:cNvSpPr>
          <p:nvPr>
            <p:ph type="dt" sz="half" idx="10"/>
          </p:nvPr>
        </p:nvSpPr>
        <p:spPr/>
        <p:txBody>
          <a:bodyPr/>
          <a:lstStyle>
            <a:lvl1pPr>
              <a:defRPr/>
            </a:lvl1pPr>
          </a:lstStyle>
          <a:p>
            <a:pPr>
              <a:defRPr/>
            </a:pPr>
            <a:fld id="{773F569F-D3F4-4C08-A013-AD907415C6BB}" type="datetimeFigureOut">
              <a:rPr lang="en-US" altLang="nl-NL"/>
              <a:pPr>
                <a:defRPr/>
              </a:pPr>
              <a:t>10/6/2026</a:t>
            </a:fld>
            <a:endParaRPr lang="en-US" altLang="nl-NL"/>
          </a:p>
        </p:txBody>
      </p:sp>
      <p:sp>
        <p:nvSpPr>
          <p:cNvPr id="5" name="Footer Placeholder 4">
            <a:extLst>
              <a:ext uri="{FF2B5EF4-FFF2-40B4-BE49-F238E27FC236}">
                <a16:creationId xmlns:a16="http://schemas.microsoft.com/office/drawing/2014/main" id="{51D122C4-F1D2-3755-0D20-B8B06DB285A0}"/>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DEF6D876-D776-B123-BE34-3E11F1FCFD5E}"/>
              </a:ext>
            </a:extLst>
          </p:cNvPr>
          <p:cNvSpPr>
            <a:spLocks noGrp="1"/>
          </p:cNvSpPr>
          <p:nvPr>
            <p:ph type="sldNum" sz="quarter" idx="12"/>
          </p:nvPr>
        </p:nvSpPr>
        <p:spPr/>
        <p:txBody>
          <a:bodyPr/>
          <a:lstStyle>
            <a:lvl1pPr>
              <a:defRPr/>
            </a:lvl1pPr>
          </a:lstStyle>
          <a:p>
            <a:pPr>
              <a:defRPr/>
            </a:pPr>
            <a:fld id="{FAB9A853-2E40-4998-931A-F5E548E93231}" type="slidenum">
              <a:rPr lang="en-US" altLang="nl-NL"/>
              <a:pPr>
                <a:defRPr/>
              </a:pPr>
              <a:t>‹nr.›</a:t>
            </a:fld>
            <a:endParaRPr lang="en-US" altLang="nl-NL"/>
          </a:p>
        </p:txBody>
      </p:sp>
    </p:spTree>
    <p:extLst>
      <p:ext uri="{BB962C8B-B14F-4D97-AF65-F5344CB8AC3E}">
        <p14:creationId xmlns:p14="http://schemas.microsoft.com/office/powerpoint/2010/main" val="25958467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l-NL"/>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a:extLst>
              <a:ext uri="{FF2B5EF4-FFF2-40B4-BE49-F238E27FC236}">
                <a16:creationId xmlns:a16="http://schemas.microsoft.com/office/drawing/2014/main" id="{5465D734-182E-3295-2DC1-12855E3FDF9B}"/>
              </a:ext>
            </a:extLst>
          </p:cNvPr>
          <p:cNvSpPr>
            <a:spLocks noGrp="1"/>
          </p:cNvSpPr>
          <p:nvPr>
            <p:ph type="dt" sz="half" idx="10"/>
          </p:nvPr>
        </p:nvSpPr>
        <p:spPr/>
        <p:txBody>
          <a:bodyPr/>
          <a:lstStyle>
            <a:lvl1pPr>
              <a:defRPr/>
            </a:lvl1pPr>
          </a:lstStyle>
          <a:p>
            <a:pPr>
              <a:defRPr/>
            </a:pPr>
            <a:fld id="{26481097-3329-48A0-9F1E-43D5D4B42EE2}" type="datetimeFigureOut">
              <a:rPr lang="en-US" altLang="nl-NL"/>
              <a:pPr>
                <a:defRPr/>
              </a:pPr>
              <a:t>10/6/2026</a:t>
            </a:fld>
            <a:endParaRPr lang="en-US" altLang="nl-NL"/>
          </a:p>
        </p:txBody>
      </p:sp>
      <p:sp>
        <p:nvSpPr>
          <p:cNvPr id="5" name="Footer Placeholder 4">
            <a:extLst>
              <a:ext uri="{FF2B5EF4-FFF2-40B4-BE49-F238E27FC236}">
                <a16:creationId xmlns:a16="http://schemas.microsoft.com/office/drawing/2014/main" id="{A7D6D878-0D44-C7D7-8A4B-BCF071644722}"/>
              </a:ext>
            </a:extLst>
          </p:cNvPr>
          <p:cNvSpPr>
            <a:spLocks noGrp="1"/>
          </p:cNvSpPr>
          <p:nvPr>
            <p:ph type="ftr" sz="quarter" idx="11"/>
          </p:nvPr>
        </p:nvSpPr>
        <p:spPr/>
        <p:txBody>
          <a:bodyPr/>
          <a:lstStyle>
            <a:lvl1pPr>
              <a:defRPr/>
            </a:lvl1pPr>
          </a:lstStyle>
          <a:p>
            <a:pPr>
              <a:defRPr/>
            </a:pPr>
            <a:endParaRPr lang="en-US" altLang="nl-NL"/>
          </a:p>
        </p:txBody>
      </p:sp>
      <p:sp>
        <p:nvSpPr>
          <p:cNvPr id="6" name="Slide Number Placeholder 5">
            <a:extLst>
              <a:ext uri="{FF2B5EF4-FFF2-40B4-BE49-F238E27FC236}">
                <a16:creationId xmlns:a16="http://schemas.microsoft.com/office/drawing/2014/main" id="{0C5E02A4-A68A-DF9E-92CD-1ABAD7117B18}"/>
              </a:ext>
            </a:extLst>
          </p:cNvPr>
          <p:cNvSpPr>
            <a:spLocks noGrp="1"/>
          </p:cNvSpPr>
          <p:nvPr>
            <p:ph type="sldNum" sz="quarter" idx="12"/>
          </p:nvPr>
        </p:nvSpPr>
        <p:spPr/>
        <p:txBody>
          <a:bodyPr/>
          <a:lstStyle>
            <a:lvl1pPr>
              <a:defRPr/>
            </a:lvl1pPr>
          </a:lstStyle>
          <a:p>
            <a:pPr>
              <a:defRPr/>
            </a:pPr>
            <a:fld id="{704929EC-EED3-4D44-991F-40B1C223B5A2}" type="slidenum">
              <a:rPr lang="en-US" altLang="nl-NL"/>
              <a:pPr>
                <a:defRPr/>
              </a:pPr>
              <a:t>‹nr.›</a:t>
            </a:fld>
            <a:endParaRPr lang="en-US" altLang="nl-NL"/>
          </a:p>
        </p:txBody>
      </p:sp>
    </p:spTree>
    <p:extLst>
      <p:ext uri="{BB962C8B-B14F-4D97-AF65-F5344CB8AC3E}">
        <p14:creationId xmlns:p14="http://schemas.microsoft.com/office/powerpoint/2010/main" val="6468007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5FA56FD2-8E54-51ED-F2E6-750DECB2EF22}"/>
              </a:ext>
            </a:extLst>
          </p:cNvPr>
          <p:cNvSpPr/>
          <p:nvPr/>
        </p:nvSpPr>
        <p:spPr>
          <a:xfrm>
            <a:off x="-4763" y="2058988"/>
            <a:ext cx="9147176"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
        <p:nvSpPr>
          <p:cNvPr id="2" name="Title 1"/>
          <p:cNvSpPr>
            <a:spLocks noGrp="1"/>
          </p:cNvSpPr>
          <p:nvPr>
            <p:ph type="ctrTitle"/>
          </p:nvPr>
        </p:nvSpPr>
        <p:spPr>
          <a:xfrm>
            <a:off x="274319" y="2166365"/>
            <a:ext cx="8603674" cy="1739347"/>
          </a:xfrm>
        </p:spPr>
        <p:txBody>
          <a:bodyPr/>
          <a:lstStyle>
            <a:lvl1pPr algn="ctr">
              <a:lnSpc>
                <a:spcPct val="80000"/>
              </a:lnSpc>
              <a:defRPr sz="6000" spc="0" baseline="0"/>
            </a:lvl1pPr>
          </a:lstStyle>
          <a:p>
            <a:r>
              <a:rPr lang="nl-NL"/>
              <a:t>Klik om stijl te bewerken</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l-NL"/>
              <a:t>Klikken om de ondertitelstijl van het model te bewerken</a:t>
            </a:r>
            <a:endParaRPr lang="en-US" dirty="0"/>
          </a:p>
        </p:txBody>
      </p:sp>
      <p:sp>
        <p:nvSpPr>
          <p:cNvPr id="5" name="Date Placeholder 3">
            <a:extLst>
              <a:ext uri="{FF2B5EF4-FFF2-40B4-BE49-F238E27FC236}">
                <a16:creationId xmlns:a16="http://schemas.microsoft.com/office/drawing/2014/main" id="{2FF56158-FE82-FE6A-A906-8DE324D56BB1}"/>
              </a:ext>
            </a:extLst>
          </p:cNvPr>
          <p:cNvSpPr>
            <a:spLocks noGrp="1"/>
          </p:cNvSpPr>
          <p:nvPr>
            <p:ph type="dt" sz="half" idx="10"/>
          </p:nvPr>
        </p:nvSpPr>
        <p:spPr/>
        <p:txBody>
          <a:bodyPr/>
          <a:lstStyle>
            <a:lvl1pPr>
              <a:defRPr/>
            </a:lvl1pPr>
          </a:lstStyle>
          <a:p>
            <a:pPr>
              <a:defRPr/>
            </a:pPr>
            <a:fld id="{EF747D11-40CC-4372-852D-EA3AFD1149B0}" type="datetimeFigureOut">
              <a:rPr lang="en-US"/>
              <a:pPr>
                <a:defRPr/>
              </a:pPr>
              <a:t>10/6/2026</a:t>
            </a:fld>
            <a:endParaRPr lang="en-US"/>
          </a:p>
        </p:txBody>
      </p:sp>
      <p:sp>
        <p:nvSpPr>
          <p:cNvPr id="6" name="Footer Placeholder 4">
            <a:extLst>
              <a:ext uri="{FF2B5EF4-FFF2-40B4-BE49-F238E27FC236}">
                <a16:creationId xmlns:a16="http://schemas.microsoft.com/office/drawing/2014/main" id="{F63B709F-4097-5722-A43E-19B016EF69B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E0F075-790B-6774-B52A-EBB265FDE99B}"/>
              </a:ext>
            </a:extLst>
          </p:cNvPr>
          <p:cNvSpPr>
            <a:spLocks noGrp="1"/>
          </p:cNvSpPr>
          <p:nvPr>
            <p:ph type="sldNum" sz="quarter" idx="12"/>
          </p:nvPr>
        </p:nvSpPr>
        <p:spPr/>
        <p:txBody>
          <a:bodyPr/>
          <a:lstStyle>
            <a:lvl1pPr>
              <a:defRPr/>
            </a:lvl1pPr>
          </a:lstStyle>
          <a:p>
            <a:pPr>
              <a:defRPr/>
            </a:pPr>
            <a:fld id="{AAA78207-4365-4B30-BB0A-23DD922B77D4}" type="slidenum">
              <a:rPr lang="en-US" altLang="nl-NL"/>
              <a:pPr>
                <a:defRPr/>
              </a:pPr>
              <a:t>‹nr.›</a:t>
            </a:fld>
            <a:endParaRPr lang="en-US" altLang="nl-NL"/>
          </a:p>
        </p:txBody>
      </p:sp>
    </p:spTree>
    <p:extLst>
      <p:ext uri="{BB962C8B-B14F-4D97-AF65-F5344CB8AC3E}">
        <p14:creationId xmlns:p14="http://schemas.microsoft.com/office/powerpoint/2010/main" val="731195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927A0678-E5EF-B4F9-A60E-C7F369D2EDDD}"/>
              </a:ext>
            </a:extLst>
          </p:cNvPr>
          <p:cNvSpPr>
            <a:spLocks noGrp="1"/>
          </p:cNvSpPr>
          <p:nvPr>
            <p:ph type="dt" sz="half" idx="10"/>
          </p:nvPr>
        </p:nvSpPr>
        <p:spPr/>
        <p:txBody>
          <a:bodyPr/>
          <a:lstStyle>
            <a:lvl1pPr>
              <a:defRPr/>
            </a:lvl1pPr>
          </a:lstStyle>
          <a:p>
            <a:pPr>
              <a:defRPr/>
            </a:pPr>
            <a:fld id="{7929B594-42B6-4FA8-834F-04BEBE8121B3}" type="datetimeFigureOut">
              <a:rPr lang="nl-NL"/>
              <a:pPr>
                <a:defRPr/>
              </a:pPr>
              <a:t>6-10-2026</a:t>
            </a:fld>
            <a:endParaRPr lang="nl-NL"/>
          </a:p>
        </p:txBody>
      </p:sp>
      <p:sp>
        <p:nvSpPr>
          <p:cNvPr id="5" name="Footer Placeholder 4">
            <a:extLst>
              <a:ext uri="{FF2B5EF4-FFF2-40B4-BE49-F238E27FC236}">
                <a16:creationId xmlns:a16="http://schemas.microsoft.com/office/drawing/2014/main" id="{2E1E6B2B-2A51-7BDD-70C7-2163421B6CCE}"/>
              </a:ext>
            </a:extLst>
          </p:cNvPr>
          <p:cNvSpPr>
            <a:spLocks noGrp="1"/>
          </p:cNvSpPr>
          <p:nvPr>
            <p:ph type="ftr" sz="quarter" idx="11"/>
          </p:nvPr>
        </p:nvSpPr>
        <p:spPr/>
        <p:txBody>
          <a:bodyPr/>
          <a:lstStyle>
            <a:lvl1pPr>
              <a:defRPr/>
            </a:lvl1pPr>
          </a:lstStyle>
          <a:p>
            <a:pPr>
              <a:defRPr/>
            </a:pPr>
            <a:endParaRPr lang="nl-NL"/>
          </a:p>
        </p:txBody>
      </p:sp>
      <p:sp>
        <p:nvSpPr>
          <p:cNvPr id="6" name="Slide Number Placeholder 5">
            <a:extLst>
              <a:ext uri="{FF2B5EF4-FFF2-40B4-BE49-F238E27FC236}">
                <a16:creationId xmlns:a16="http://schemas.microsoft.com/office/drawing/2014/main" id="{A25B448F-375C-828B-29B7-69BD6E50BBA5}"/>
              </a:ext>
            </a:extLst>
          </p:cNvPr>
          <p:cNvSpPr>
            <a:spLocks noGrp="1"/>
          </p:cNvSpPr>
          <p:nvPr>
            <p:ph type="sldNum" sz="quarter" idx="12"/>
          </p:nvPr>
        </p:nvSpPr>
        <p:spPr/>
        <p:txBody>
          <a:bodyPr/>
          <a:lstStyle>
            <a:lvl1pPr>
              <a:defRPr/>
            </a:lvl1pPr>
          </a:lstStyle>
          <a:p>
            <a:pPr>
              <a:defRPr/>
            </a:pPr>
            <a:fld id="{14ED44FB-EA75-4DD7-A719-AC70C8091270}" type="slidenum">
              <a:rPr lang="nl-NL" altLang="nl-NL"/>
              <a:pPr>
                <a:defRPr/>
              </a:pPr>
              <a:t>‹nr.›</a:t>
            </a:fld>
            <a:endParaRPr lang="nl-NL" altLang="nl-NL"/>
          </a:p>
        </p:txBody>
      </p:sp>
    </p:spTree>
    <p:extLst>
      <p:ext uri="{BB962C8B-B14F-4D97-AF65-F5344CB8AC3E}">
        <p14:creationId xmlns:p14="http://schemas.microsoft.com/office/powerpoint/2010/main" val="7006823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ekop">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E82D90A8-5C17-21BB-CDB7-F1FAE9E6A565}"/>
              </a:ext>
            </a:extLst>
          </p:cNvPr>
          <p:cNvSpPr/>
          <p:nvPr/>
        </p:nvSpPr>
        <p:spPr>
          <a:xfrm>
            <a:off x="-4763" y="2058988"/>
            <a:ext cx="9147176"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oAutofit/>
          </a:bodyPr>
          <a:lstStyle>
            <a:lvl1pPr algn="ctr">
              <a:lnSpc>
                <a:spcPct val="80000"/>
              </a:lnSpc>
              <a:defRPr sz="6000" b="0" spc="0" baseline="0">
                <a:solidFill>
                  <a:schemeClr val="bg1"/>
                </a:solidFill>
              </a:defRPr>
            </a:lvl1pPr>
          </a:lstStyle>
          <a:p>
            <a:r>
              <a:rPr lang="nl-NL"/>
              <a:t>Klik om stijl te bewerken</a:t>
            </a:r>
            <a:endParaRPr lang="en-US" dirty="0"/>
          </a:p>
        </p:txBody>
      </p:sp>
      <p:sp>
        <p:nvSpPr>
          <p:cNvPr id="3" name="Text Placeholder 2"/>
          <p:cNvSpPr>
            <a:spLocks noGrp="1"/>
          </p:cNvSpPr>
          <p:nvPr>
            <p:ph type="body" idx="1"/>
          </p:nvPr>
        </p:nvSpPr>
        <p:spPr>
          <a:xfrm>
            <a:off x="624893" y="3984400"/>
            <a:ext cx="7886700" cy="1174639"/>
          </a:xfrm>
        </p:spPr>
        <p:txBody>
          <a:bodyPr>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5" name="Date Placeholder 3">
            <a:extLst>
              <a:ext uri="{FF2B5EF4-FFF2-40B4-BE49-F238E27FC236}">
                <a16:creationId xmlns:a16="http://schemas.microsoft.com/office/drawing/2014/main" id="{6F0C8E72-007A-FFF8-9BE9-57933A4B3827}"/>
              </a:ext>
            </a:extLst>
          </p:cNvPr>
          <p:cNvSpPr>
            <a:spLocks noGrp="1"/>
          </p:cNvSpPr>
          <p:nvPr>
            <p:ph type="dt" sz="half" idx="10"/>
          </p:nvPr>
        </p:nvSpPr>
        <p:spPr/>
        <p:txBody>
          <a:bodyPr/>
          <a:lstStyle>
            <a:lvl1pPr>
              <a:defRPr>
                <a:solidFill>
                  <a:schemeClr val="tx2"/>
                </a:solidFill>
              </a:defRPr>
            </a:lvl1pPr>
          </a:lstStyle>
          <a:p>
            <a:pPr>
              <a:defRPr/>
            </a:pPr>
            <a:fld id="{91E8B929-BBC6-4366-850E-84E0E5926ED1}" type="datetimeFigureOut">
              <a:rPr lang="en-US"/>
              <a:pPr>
                <a:defRPr/>
              </a:pPr>
              <a:t>10/6/2026</a:t>
            </a:fld>
            <a:endParaRPr lang="en-US"/>
          </a:p>
        </p:txBody>
      </p:sp>
      <p:sp>
        <p:nvSpPr>
          <p:cNvPr id="6" name="Footer Placeholder 4">
            <a:extLst>
              <a:ext uri="{FF2B5EF4-FFF2-40B4-BE49-F238E27FC236}">
                <a16:creationId xmlns:a16="http://schemas.microsoft.com/office/drawing/2014/main" id="{ADE5025A-482D-AA76-37C4-E24C485D57C8}"/>
              </a:ext>
            </a:extLst>
          </p:cNvPr>
          <p:cNvSpPr>
            <a:spLocks noGrp="1"/>
          </p:cNvSpPr>
          <p:nvPr>
            <p:ph type="ftr" sz="quarter" idx="11"/>
          </p:nvPr>
        </p:nvSpPr>
        <p:spPr/>
        <p:txBody>
          <a:bodyPr/>
          <a:lstStyle>
            <a:lvl1pPr>
              <a:defRPr>
                <a:solidFill>
                  <a:schemeClr val="tx2"/>
                </a:solidFill>
              </a:defRPr>
            </a:lvl1pPr>
          </a:lstStyle>
          <a:p>
            <a:pPr>
              <a:defRPr/>
            </a:pPr>
            <a:endParaRPr lang="en-US"/>
          </a:p>
        </p:txBody>
      </p:sp>
      <p:sp>
        <p:nvSpPr>
          <p:cNvPr id="7" name="Slide Number Placeholder 5">
            <a:extLst>
              <a:ext uri="{FF2B5EF4-FFF2-40B4-BE49-F238E27FC236}">
                <a16:creationId xmlns:a16="http://schemas.microsoft.com/office/drawing/2014/main" id="{30A80BFB-8755-2F04-FD32-019230FA59A0}"/>
              </a:ext>
            </a:extLst>
          </p:cNvPr>
          <p:cNvSpPr>
            <a:spLocks noGrp="1"/>
          </p:cNvSpPr>
          <p:nvPr>
            <p:ph type="sldNum" sz="quarter" idx="12"/>
          </p:nvPr>
        </p:nvSpPr>
        <p:spPr/>
        <p:txBody>
          <a:bodyPr/>
          <a:lstStyle>
            <a:lvl1pPr>
              <a:defRPr>
                <a:solidFill>
                  <a:schemeClr val="tx2"/>
                </a:solidFill>
              </a:defRPr>
            </a:lvl1pPr>
          </a:lstStyle>
          <a:p>
            <a:pPr>
              <a:defRPr/>
            </a:pPr>
            <a:fld id="{EDE2696F-183D-4A45-ADCC-28C8203707B1}" type="slidenum">
              <a:rPr lang="en-US" altLang="nl-NL"/>
              <a:pPr>
                <a:defRPr/>
              </a:pPr>
              <a:t>‹nr.›</a:t>
            </a:fld>
            <a:endParaRPr lang="en-US" altLang="nl-NL"/>
          </a:p>
        </p:txBody>
      </p:sp>
    </p:spTree>
    <p:extLst>
      <p:ext uri="{BB962C8B-B14F-4D97-AF65-F5344CB8AC3E}">
        <p14:creationId xmlns:p14="http://schemas.microsoft.com/office/powerpoint/2010/main" val="55308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2" name="Date Placeholder 3">
            <a:extLst>
              <a:ext uri="{FF2B5EF4-FFF2-40B4-BE49-F238E27FC236}">
                <a16:creationId xmlns:a16="http://schemas.microsoft.com/office/drawing/2014/main" id="{E23CDBC7-613E-BDC9-FB7F-51E8CF86CDB2}"/>
              </a:ext>
            </a:extLst>
          </p:cNvPr>
          <p:cNvSpPr>
            <a:spLocks noGrp="1"/>
          </p:cNvSpPr>
          <p:nvPr>
            <p:ph type="dt" sz="half" idx="10"/>
          </p:nvPr>
        </p:nvSpPr>
        <p:spPr/>
        <p:txBody>
          <a:bodyPr/>
          <a:lstStyle>
            <a:lvl1pPr>
              <a:defRPr/>
            </a:lvl1pPr>
          </a:lstStyle>
          <a:p>
            <a:pPr>
              <a:defRPr/>
            </a:pPr>
            <a:fld id="{5ADFBB6F-63FF-4B33-88DE-3734325CAA43}" type="datetimeFigureOut">
              <a:rPr lang="en-US"/>
              <a:pPr>
                <a:defRPr/>
              </a:pPr>
              <a:t>10/6/2026</a:t>
            </a:fld>
            <a:endParaRPr lang="en-US"/>
          </a:p>
        </p:txBody>
      </p:sp>
      <p:sp>
        <p:nvSpPr>
          <p:cNvPr id="5" name="Footer Placeholder 4">
            <a:extLst>
              <a:ext uri="{FF2B5EF4-FFF2-40B4-BE49-F238E27FC236}">
                <a16:creationId xmlns:a16="http://schemas.microsoft.com/office/drawing/2014/main" id="{88787F16-F3F1-A572-7692-EE569402A6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587876E-3966-B184-6806-8E3603EE862E}"/>
              </a:ext>
            </a:extLst>
          </p:cNvPr>
          <p:cNvSpPr>
            <a:spLocks noGrp="1"/>
          </p:cNvSpPr>
          <p:nvPr>
            <p:ph type="sldNum" sz="quarter" idx="12"/>
          </p:nvPr>
        </p:nvSpPr>
        <p:spPr/>
        <p:txBody>
          <a:bodyPr/>
          <a:lstStyle>
            <a:lvl1pPr>
              <a:defRPr/>
            </a:lvl1pPr>
          </a:lstStyle>
          <a:p>
            <a:pPr>
              <a:defRPr/>
            </a:pPr>
            <a:fld id="{D42C5DEB-C01E-4650-80EB-8C21111C36B7}" type="slidenum">
              <a:rPr lang="en-US" altLang="nl-NL"/>
              <a:pPr>
                <a:defRPr/>
              </a:pPr>
              <a:t>‹nr.›</a:t>
            </a:fld>
            <a:endParaRPr lang="en-US" altLang="nl-NL"/>
          </a:p>
        </p:txBody>
      </p:sp>
    </p:spTree>
    <p:extLst>
      <p:ext uri="{BB962C8B-B14F-4D97-AF65-F5344CB8AC3E}">
        <p14:creationId xmlns:p14="http://schemas.microsoft.com/office/powerpoint/2010/main" val="35056755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a:t>Klik om stijl te bewerken</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2" name="Date Placeholder 3">
            <a:extLst>
              <a:ext uri="{FF2B5EF4-FFF2-40B4-BE49-F238E27FC236}">
                <a16:creationId xmlns:a16="http://schemas.microsoft.com/office/drawing/2014/main" id="{45EEA4D0-4F71-AC61-3F0E-EF6546A6E485}"/>
              </a:ext>
            </a:extLst>
          </p:cNvPr>
          <p:cNvSpPr>
            <a:spLocks noGrp="1"/>
          </p:cNvSpPr>
          <p:nvPr>
            <p:ph type="dt" sz="half" idx="10"/>
          </p:nvPr>
        </p:nvSpPr>
        <p:spPr/>
        <p:txBody>
          <a:bodyPr/>
          <a:lstStyle>
            <a:lvl1pPr>
              <a:defRPr/>
            </a:lvl1pPr>
          </a:lstStyle>
          <a:p>
            <a:pPr>
              <a:defRPr/>
            </a:pPr>
            <a:fld id="{9E2BE8FF-7DF2-4A6A-B4F9-1C437A24BFF3}" type="datetimeFigureOut">
              <a:rPr lang="en-US"/>
              <a:pPr>
                <a:defRPr/>
              </a:pPr>
              <a:t>10/6/2026</a:t>
            </a:fld>
            <a:endParaRPr lang="en-US"/>
          </a:p>
        </p:txBody>
      </p:sp>
      <p:sp>
        <p:nvSpPr>
          <p:cNvPr id="7" name="Footer Placeholder 4">
            <a:extLst>
              <a:ext uri="{FF2B5EF4-FFF2-40B4-BE49-F238E27FC236}">
                <a16:creationId xmlns:a16="http://schemas.microsoft.com/office/drawing/2014/main" id="{94CC284A-3B22-9E0F-3814-2C19142232E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3CA4E71F-0259-90C0-9268-50A3285074B5}"/>
              </a:ext>
            </a:extLst>
          </p:cNvPr>
          <p:cNvSpPr>
            <a:spLocks noGrp="1"/>
          </p:cNvSpPr>
          <p:nvPr>
            <p:ph type="sldNum" sz="quarter" idx="12"/>
          </p:nvPr>
        </p:nvSpPr>
        <p:spPr/>
        <p:txBody>
          <a:bodyPr/>
          <a:lstStyle>
            <a:lvl1pPr>
              <a:defRPr/>
            </a:lvl1pPr>
          </a:lstStyle>
          <a:p>
            <a:pPr>
              <a:defRPr/>
            </a:pPr>
            <a:fld id="{CD761D3A-B48B-4ED1-80D9-CFDD08B4F590}" type="slidenum">
              <a:rPr lang="en-US" altLang="nl-NL"/>
              <a:pPr>
                <a:defRPr/>
              </a:pPr>
              <a:t>‹nr.›</a:t>
            </a:fld>
            <a:endParaRPr lang="en-US" altLang="nl-NL"/>
          </a:p>
        </p:txBody>
      </p:sp>
    </p:spTree>
    <p:extLst>
      <p:ext uri="{BB962C8B-B14F-4D97-AF65-F5344CB8AC3E}">
        <p14:creationId xmlns:p14="http://schemas.microsoft.com/office/powerpoint/2010/main" val="779536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3">
            <a:extLst>
              <a:ext uri="{FF2B5EF4-FFF2-40B4-BE49-F238E27FC236}">
                <a16:creationId xmlns:a16="http://schemas.microsoft.com/office/drawing/2014/main" id="{63858A9F-9FD4-F5B0-B3DD-89490A57A160}"/>
              </a:ext>
            </a:extLst>
          </p:cNvPr>
          <p:cNvSpPr>
            <a:spLocks noGrp="1"/>
          </p:cNvSpPr>
          <p:nvPr>
            <p:ph type="dt" sz="half" idx="10"/>
          </p:nvPr>
        </p:nvSpPr>
        <p:spPr/>
        <p:txBody>
          <a:bodyPr/>
          <a:lstStyle>
            <a:lvl1pPr>
              <a:defRPr/>
            </a:lvl1pPr>
          </a:lstStyle>
          <a:p>
            <a:pPr>
              <a:defRPr/>
            </a:pPr>
            <a:fld id="{2C223EEC-4A78-46F0-996A-63C77DBDDE95}" type="datetimeFigureOut">
              <a:rPr lang="en-US"/>
              <a:pPr>
                <a:defRPr/>
              </a:pPr>
              <a:t>10/6/2026</a:t>
            </a:fld>
            <a:endParaRPr lang="en-US"/>
          </a:p>
        </p:txBody>
      </p:sp>
      <p:sp>
        <p:nvSpPr>
          <p:cNvPr id="4" name="Footer Placeholder 4">
            <a:extLst>
              <a:ext uri="{FF2B5EF4-FFF2-40B4-BE49-F238E27FC236}">
                <a16:creationId xmlns:a16="http://schemas.microsoft.com/office/drawing/2014/main" id="{CF2C46CF-6816-BD95-195E-5A208A60B89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1DB7651-A879-A346-F9D0-FF3CC0835724}"/>
              </a:ext>
            </a:extLst>
          </p:cNvPr>
          <p:cNvSpPr>
            <a:spLocks noGrp="1"/>
          </p:cNvSpPr>
          <p:nvPr>
            <p:ph type="sldNum" sz="quarter" idx="12"/>
          </p:nvPr>
        </p:nvSpPr>
        <p:spPr/>
        <p:txBody>
          <a:bodyPr/>
          <a:lstStyle>
            <a:lvl1pPr>
              <a:defRPr/>
            </a:lvl1pPr>
          </a:lstStyle>
          <a:p>
            <a:pPr>
              <a:defRPr/>
            </a:pPr>
            <a:fld id="{76DD1102-DC8F-4F0A-A01D-936F01CC6FC8}" type="slidenum">
              <a:rPr lang="en-US" altLang="nl-NL"/>
              <a:pPr>
                <a:defRPr/>
              </a:pPr>
              <a:t>‹nr.›</a:t>
            </a:fld>
            <a:endParaRPr lang="en-US" altLang="nl-NL"/>
          </a:p>
        </p:txBody>
      </p:sp>
    </p:spTree>
    <p:extLst>
      <p:ext uri="{BB962C8B-B14F-4D97-AF65-F5344CB8AC3E}">
        <p14:creationId xmlns:p14="http://schemas.microsoft.com/office/powerpoint/2010/main" val="8796206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C9568-7EE5-1525-D336-7C80982A8E69}"/>
              </a:ext>
            </a:extLst>
          </p:cNvPr>
          <p:cNvSpPr>
            <a:spLocks noGrp="1"/>
          </p:cNvSpPr>
          <p:nvPr>
            <p:ph type="dt" sz="half" idx="10"/>
          </p:nvPr>
        </p:nvSpPr>
        <p:spPr/>
        <p:txBody>
          <a:bodyPr/>
          <a:lstStyle>
            <a:lvl1pPr>
              <a:defRPr/>
            </a:lvl1pPr>
          </a:lstStyle>
          <a:p>
            <a:pPr>
              <a:defRPr/>
            </a:pPr>
            <a:fld id="{894540E0-87B2-44C8-8531-3FC548E03EC5}" type="datetimeFigureOut">
              <a:rPr lang="en-US"/>
              <a:pPr>
                <a:defRPr/>
              </a:pPr>
              <a:t>10/6/2026</a:t>
            </a:fld>
            <a:endParaRPr lang="en-US"/>
          </a:p>
        </p:txBody>
      </p:sp>
      <p:sp>
        <p:nvSpPr>
          <p:cNvPr id="3" name="Footer Placeholder 2">
            <a:extLst>
              <a:ext uri="{FF2B5EF4-FFF2-40B4-BE49-F238E27FC236}">
                <a16:creationId xmlns:a16="http://schemas.microsoft.com/office/drawing/2014/main" id="{B5EF2FD6-180E-CD83-F8B9-79FEBAB139C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3D32271C-EDE5-A370-6E6B-5A775526E44C}"/>
              </a:ext>
            </a:extLst>
          </p:cNvPr>
          <p:cNvSpPr>
            <a:spLocks noGrp="1"/>
          </p:cNvSpPr>
          <p:nvPr>
            <p:ph type="sldNum" sz="quarter" idx="12"/>
          </p:nvPr>
        </p:nvSpPr>
        <p:spPr/>
        <p:txBody>
          <a:bodyPr/>
          <a:lstStyle>
            <a:lvl1pPr>
              <a:defRPr/>
            </a:lvl1pPr>
          </a:lstStyle>
          <a:p>
            <a:pPr>
              <a:defRPr/>
            </a:pPr>
            <a:fld id="{2F9544A8-8AFA-4D58-A7E4-E6F1FCF2EC0D}" type="slidenum">
              <a:rPr lang="en-US" altLang="nl-NL"/>
              <a:pPr>
                <a:defRPr/>
              </a:pPr>
              <a:t>‹nr.›</a:t>
            </a:fld>
            <a:endParaRPr lang="en-US" altLang="nl-NL"/>
          </a:p>
        </p:txBody>
      </p:sp>
    </p:spTree>
    <p:extLst>
      <p:ext uri="{BB962C8B-B14F-4D97-AF65-F5344CB8AC3E}">
        <p14:creationId xmlns:p14="http://schemas.microsoft.com/office/powerpoint/2010/main" val="3064814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2" name="Date Placeholder 3">
            <a:extLst>
              <a:ext uri="{FF2B5EF4-FFF2-40B4-BE49-F238E27FC236}">
                <a16:creationId xmlns:a16="http://schemas.microsoft.com/office/drawing/2014/main" id="{F3488527-5B62-5425-0632-2344B16FE027}"/>
              </a:ext>
            </a:extLst>
          </p:cNvPr>
          <p:cNvSpPr>
            <a:spLocks noGrp="1"/>
          </p:cNvSpPr>
          <p:nvPr>
            <p:ph type="dt" sz="half" idx="10"/>
          </p:nvPr>
        </p:nvSpPr>
        <p:spPr/>
        <p:txBody>
          <a:bodyPr/>
          <a:lstStyle>
            <a:lvl1pPr>
              <a:defRPr/>
            </a:lvl1pPr>
          </a:lstStyle>
          <a:p>
            <a:pPr>
              <a:defRPr/>
            </a:pPr>
            <a:fld id="{6FD432E8-6214-4D2B-8335-0151FB29E37A}" type="datetimeFigureOut">
              <a:rPr lang="en-US"/>
              <a:pPr>
                <a:defRPr/>
              </a:pPr>
              <a:t>10/6/2026</a:t>
            </a:fld>
            <a:endParaRPr lang="en-US"/>
          </a:p>
        </p:txBody>
      </p:sp>
      <p:sp>
        <p:nvSpPr>
          <p:cNvPr id="5" name="Footer Placeholder 4">
            <a:extLst>
              <a:ext uri="{FF2B5EF4-FFF2-40B4-BE49-F238E27FC236}">
                <a16:creationId xmlns:a16="http://schemas.microsoft.com/office/drawing/2014/main" id="{8C003CAD-97AA-1DCA-1351-4FEC2039C4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8335FBB-8DE7-8FD0-6897-8B08DB3E7680}"/>
              </a:ext>
            </a:extLst>
          </p:cNvPr>
          <p:cNvSpPr>
            <a:spLocks noGrp="1"/>
          </p:cNvSpPr>
          <p:nvPr>
            <p:ph type="sldNum" sz="quarter" idx="12"/>
          </p:nvPr>
        </p:nvSpPr>
        <p:spPr/>
        <p:txBody>
          <a:bodyPr/>
          <a:lstStyle>
            <a:lvl1pPr>
              <a:defRPr/>
            </a:lvl1pPr>
          </a:lstStyle>
          <a:p>
            <a:pPr>
              <a:defRPr/>
            </a:pPr>
            <a:fld id="{A10A98A8-DA3A-48CB-9AEB-879EF29B91C7}" type="slidenum">
              <a:rPr lang="en-US" altLang="nl-NL"/>
              <a:pPr>
                <a:defRPr/>
              </a:pPr>
              <a:t>‹nr.›</a:t>
            </a:fld>
            <a:endParaRPr lang="en-US" altLang="nl-NL"/>
          </a:p>
        </p:txBody>
      </p:sp>
    </p:spTree>
    <p:extLst>
      <p:ext uri="{BB962C8B-B14F-4D97-AF65-F5344CB8AC3E}">
        <p14:creationId xmlns:p14="http://schemas.microsoft.com/office/powerpoint/2010/main" val="30961520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a:t>Klik om stijl te bewerken</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rtlCol="0">
            <a:normAutofit/>
          </a:bodyPr>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2" name="Date Placeholder 3">
            <a:extLst>
              <a:ext uri="{FF2B5EF4-FFF2-40B4-BE49-F238E27FC236}">
                <a16:creationId xmlns:a16="http://schemas.microsoft.com/office/drawing/2014/main" id="{BAFDDBE3-5241-0174-AFEA-034C7B04263C}"/>
              </a:ext>
            </a:extLst>
          </p:cNvPr>
          <p:cNvSpPr>
            <a:spLocks noGrp="1"/>
          </p:cNvSpPr>
          <p:nvPr>
            <p:ph type="dt" sz="half" idx="10"/>
          </p:nvPr>
        </p:nvSpPr>
        <p:spPr/>
        <p:txBody>
          <a:bodyPr/>
          <a:lstStyle>
            <a:lvl1pPr>
              <a:defRPr/>
            </a:lvl1pPr>
          </a:lstStyle>
          <a:p>
            <a:pPr>
              <a:defRPr/>
            </a:pPr>
            <a:fld id="{646B0C8F-54ED-46E3-9E55-F2D52EAC2056}" type="datetimeFigureOut">
              <a:rPr lang="en-US"/>
              <a:pPr>
                <a:defRPr/>
              </a:pPr>
              <a:t>10/6/2026</a:t>
            </a:fld>
            <a:endParaRPr lang="en-US"/>
          </a:p>
        </p:txBody>
      </p:sp>
      <p:sp>
        <p:nvSpPr>
          <p:cNvPr id="5" name="Footer Placeholder 4">
            <a:extLst>
              <a:ext uri="{FF2B5EF4-FFF2-40B4-BE49-F238E27FC236}">
                <a16:creationId xmlns:a16="http://schemas.microsoft.com/office/drawing/2014/main" id="{BDB569F2-14B8-689D-394F-533C0ECD88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5B382CB-CD00-6C36-BABA-B9C69044FC6C}"/>
              </a:ext>
            </a:extLst>
          </p:cNvPr>
          <p:cNvSpPr>
            <a:spLocks noGrp="1"/>
          </p:cNvSpPr>
          <p:nvPr>
            <p:ph type="sldNum" sz="quarter" idx="12"/>
          </p:nvPr>
        </p:nvSpPr>
        <p:spPr/>
        <p:txBody>
          <a:bodyPr/>
          <a:lstStyle>
            <a:lvl1pPr>
              <a:defRPr/>
            </a:lvl1pPr>
          </a:lstStyle>
          <a:p>
            <a:pPr>
              <a:defRPr/>
            </a:pPr>
            <a:fld id="{4F9D5A61-89E1-4E82-9926-70AE159A1505}" type="slidenum">
              <a:rPr lang="en-US" altLang="nl-NL"/>
              <a:pPr>
                <a:defRPr/>
              </a:pPr>
              <a:t>‹nr.›</a:t>
            </a:fld>
            <a:endParaRPr lang="en-US" altLang="nl-NL"/>
          </a:p>
        </p:txBody>
      </p:sp>
    </p:spTree>
    <p:extLst>
      <p:ext uri="{BB962C8B-B14F-4D97-AF65-F5344CB8AC3E}">
        <p14:creationId xmlns:p14="http://schemas.microsoft.com/office/powerpoint/2010/main" val="21433466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8226ABAF-6F9C-36DE-DF06-ECA1334C20EE}"/>
              </a:ext>
            </a:extLst>
          </p:cNvPr>
          <p:cNvSpPr>
            <a:spLocks noGrp="1"/>
          </p:cNvSpPr>
          <p:nvPr>
            <p:ph type="dt" sz="half" idx="10"/>
          </p:nvPr>
        </p:nvSpPr>
        <p:spPr/>
        <p:txBody>
          <a:bodyPr/>
          <a:lstStyle>
            <a:lvl1pPr>
              <a:defRPr/>
            </a:lvl1pPr>
          </a:lstStyle>
          <a:p>
            <a:pPr>
              <a:defRPr/>
            </a:pPr>
            <a:fld id="{1B08C3B5-E910-40B9-B666-1477F0AC1B7E}" type="datetimeFigureOut">
              <a:rPr lang="en-US"/>
              <a:pPr>
                <a:defRPr/>
              </a:pPr>
              <a:t>10/6/2026</a:t>
            </a:fld>
            <a:endParaRPr lang="en-US"/>
          </a:p>
        </p:txBody>
      </p:sp>
      <p:sp>
        <p:nvSpPr>
          <p:cNvPr id="5" name="Footer Placeholder 4">
            <a:extLst>
              <a:ext uri="{FF2B5EF4-FFF2-40B4-BE49-F238E27FC236}">
                <a16:creationId xmlns:a16="http://schemas.microsoft.com/office/drawing/2014/main" id="{4D7C30BF-BF81-DCE8-CEAD-73342B9A08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495B86D-63C6-11D8-BA85-19A5D8751496}"/>
              </a:ext>
            </a:extLst>
          </p:cNvPr>
          <p:cNvSpPr>
            <a:spLocks noGrp="1"/>
          </p:cNvSpPr>
          <p:nvPr>
            <p:ph type="sldNum" sz="quarter" idx="12"/>
          </p:nvPr>
        </p:nvSpPr>
        <p:spPr/>
        <p:txBody>
          <a:bodyPr/>
          <a:lstStyle>
            <a:lvl1pPr>
              <a:defRPr/>
            </a:lvl1pPr>
          </a:lstStyle>
          <a:p>
            <a:pPr>
              <a:defRPr/>
            </a:pPr>
            <a:fld id="{E5F575B1-6793-4942-B295-38E9C400DE6C}" type="slidenum">
              <a:rPr lang="en-US" altLang="nl-NL"/>
              <a:pPr>
                <a:defRPr/>
              </a:pPr>
              <a:t>‹nr.›</a:t>
            </a:fld>
            <a:endParaRPr lang="en-US" altLang="nl-NL"/>
          </a:p>
        </p:txBody>
      </p:sp>
    </p:spTree>
    <p:extLst>
      <p:ext uri="{BB962C8B-B14F-4D97-AF65-F5344CB8AC3E}">
        <p14:creationId xmlns:p14="http://schemas.microsoft.com/office/powerpoint/2010/main" val="2177612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28BA8B14-67CE-2C74-6AD1-84A1D0CBBDB0}"/>
              </a:ext>
            </a:extLst>
          </p:cNvPr>
          <p:cNvSpPr/>
          <p:nvPr/>
        </p:nvSpPr>
        <p:spPr>
          <a:xfrm>
            <a:off x="6764338"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3">
            <a:extLst>
              <a:ext uri="{FF2B5EF4-FFF2-40B4-BE49-F238E27FC236}">
                <a16:creationId xmlns:a16="http://schemas.microsoft.com/office/drawing/2014/main" id="{98A7F883-F979-2A7A-EC88-81D9DD4CBD62}"/>
              </a:ext>
            </a:extLst>
          </p:cNvPr>
          <p:cNvSpPr>
            <a:spLocks noGrp="1"/>
          </p:cNvSpPr>
          <p:nvPr>
            <p:ph type="dt" sz="half" idx="10"/>
          </p:nvPr>
        </p:nvSpPr>
        <p:spPr>
          <a:xfrm>
            <a:off x="628650" y="6423025"/>
            <a:ext cx="2057400" cy="365125"/>
          </a:xfrm>
        </p:spPr>
        <p:txBody>
          <a:bodyPr/>
          <a:lstStyle>
            <a:lvl1pPr>
              <a:defRPr/>
            </a:lvl1pPr>
          </a:lstStyle>
          <a:p>
            <a:pPr>
              <a:defRPr/>
            </a:pPr>
            <a:fld id="{076E39E2-5992-40B5-B8C4-6168D7BE1A16}" type="datetimeFigureOut">
              <a:rPr lang="en-US"/>
              <a:pPr>
                <a:defRPr/>
              </a:pPr>
              <a:t>10/6/2026</a:t>
            </a:fld>
            <a:endParaRPr lang="en-US"/>
          </a:p>
        </p:txBody>
      </p:sp>
      <p:sp>
        <p:nvSpPr>
          <p:cNvPr id="6" name="Footer Placeholder 4">
            <a:extLst>
              <a:ext uri="{FF2B5EF4-FFF2-40B4-BE49-F238E27FC236}">
                <a16:creationId xmlns:a16="http://schemas.microsoft.com/office/drawing/2014/main" id="{ADE8D576-28BB-4278-7A0B-CB035A6820F4}"/>
              </a:ext>
            </a:extLst>
          </p:cNvPr>
          <p:cNvSpPr>
            <a:spLocks noGrp="1"/>
          </p:cNvSpPr>
          <p:nvPr>
            <p:ph type="ftr" sz="quarter" idx="11"/>
          </p:nvPr>
        </p:nvSpPr>
        <p:spPr>
          <a:xfrm>
            <a:off x="2832100" y="6423025"/>
            <a:ext cx="3209925" cy="365125"/>
          </a:xfr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CE9E72D-4363-B1B3-53C1-4F792E3F25FA}"/>
              </a:ext>
            </a:extLst>
          </p:cNvPr>
          <p:cNvSpPr>
            <a:spLocks noGrp="1"/>
          </p:cNvSpPr>
          <p:nvPr>
            <p:ph type="sldNum" sz="quarter" idx="12"/>
          </p:nvPr>
        </p:nvSpPr>
        <p:spPr>
          <a:xfrm>
            <a:off x="6054725" y="6423025"/>
            <a:ext cx="660400" cy="365125"/>
          </a:xfrm>
        </p:spPr>
        <p:txBody>
          <a:bodyPr/>
          <a:lstStyle>
            <a:lvl1pPr>
              <a:defRPr/>
            </a:lvl1pPr>
          </a:lstStyle>
          <a:p>
            <a:pPr>
              <a:defRPr/>
            </a:pPr>
            <a:fld id="{FBBEE90D-EB82-409F-A75C-635F980294B2}" type="slidenum">
              <a:rPr lang="en-US" altLang="nl-NL"/>
              <a:pPr>
                <a:defRPr/>
              </a:pPr>
              <a:t>‹nr.›</a:t>
            </a:fld>
            <a:endParaRPr lang="en-US" altLang="nl-NL"/>
          </a:p>
        </p:txBody>
      </p:sp>
    </p:spTree>
    <p:extLst>
      <p:ext uri="{BB962C8B-B14F-4D97-AF65-F5344CB8AC3E}">
        <p14:creationId xmlns:p14="http://schemas.microsoft.com/office/powerpoint/2010/main" val="9262452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el Taal actief">
    <p:spTree>
      <p:nvGrpSpPr>
        <p:cNvPr id="1" name=""/>
        <p:cNvGrpSpPr/>
        <p:nvPr/>
      </p:nvGrpSpPr>
      <p:grpSpPr>
        <a:xfrm>
          <a:off x="0" y="0"/>
          <a:ext cx="0" cy="0"/>
          <a:chOff x="0" y="0"/>
          <a:chExt cx="0" cy="0"/>
        </a:xfrm>
      </p:grpSpPr>
      <p:pic>
        <p:nvPicPr>
          <p:cNvPr id="2" name="Picture 7" descr="dia tussenblad.jpg">
            <a:extLst>
              <a:ext uri="{FF2B5EF4-FFF2-40B4-BE49-F238E27FC236}">
                <a16:creationId xmlns:a16="http://schemas.microsoft.com/office/drawing/2014/main" id="{5C553779-3487-E466-71D4-5B0794B103E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9">
            <a:extLst>
              <a:ext uri="{FF2B5EF4-FFF2-40B4-BE49-F238E27FC236}">
                <a16:creationId xmlns:a16="http://schemas.microsoft.com/office/drawing/2014/main" id="{D6A0DB47-3B3B-590E-4CF6-F1AA2BB43D74}"/>
              </a:ext>
            </a:extLst>
          </p:cNvPr>
          <p:cNvSpPr>
            <a:spLocks noChangeShapeType="1"/>
          </p:cNvSpPr>
          <p:nvPr/>
        </p:nvSpPr>
        <p:spPr bwMode="auto">
          <a:xfrm>
            <a:off x="1295400" y="20574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l-NL"/>
          </a:p>
        </p:txBody>
      </p:sp>
      <p:pic>
        <p:nvPicPr>
          <p:cNvPr id="4" name="Picture 9" descr="Z:\producties\Malmberg\umb jan vd meijden ppt sjablonen\logo mallmberg.jpg">
            <a:extLst>
              <a:ext uri="{FF2B5EF4-FFF2-40B4-BE49-F238E27FC236}">
                <a16:creationId xmlns:a16="http://schemas.microsoft.com/office/drawing/2014/main" id="{0554ECC6-724D-1DB4-015F-79265BC93FF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3">
            <a:extLst>
              <a:ext uri="{FF2B5EF4-FFF2-40B4-BE49-F238E27FC236}">
                <a16:creationId xmlns:a16="http://schemas.microsoft.com/office/drawing/2014/main" id="{0AA1E99A-3E63-8809-F5AC-DEB64E63CE6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351213" y="1209675"/>
            <a:ext cx="2808287"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a:extLst>
              <a:ext uri="{FF2B5EF4-FFF2-40B4-BE49-F238E27FC236}">
                <a16:creationId xmlns:a16="http://schemas.microsoft.com/office/drawing/2014/main" id="{150C65D7-AA06-0759-43B7-D0E168E6556B}"/>
              </a:ext>
            </a:extLst>
          </p:cNvPr>
          <p:cNvSpPr>
            <a:spLocks noChangeArrowheads="1"/>
          </p:cNvSpPr>
          <p:nvPr userDrawn="1"/>
        </p:nvSpPr>
        <p:spPr bwMode="auto">
          <a:xfrm>
            <a:off x="0" y="4773613"/>
            <a:ext cx="9144000" cy="1074737"/>
          </a:xfrm>
          <a:prstGeom prst="rect">
            <a:avLst/>
          </a:prstGeom>
          <a:solidFill>
            <a:srgbClr val="E42B39"/>
          </a:solidFill>
          <a:ln>
            <a:noFill/>
          </a:ln>
        </p:spPr>
        <p:txBody>
          <a:bodyPr wrap="none" anchor="ct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pPr eaLnBrk="1" hangingPunct="1">
              <a:defRPr/>
            </a:pPr>
            <a:endParaRPr lang="en-US" altLang="nl-NL"/>
          </a:p>
        </p:txBody>
      </p:sp>
    </p:spTree>
    <p:extLst>
      <p:ext uri="{BB962C8B-B14F-4D97-AF65-F5344CB8AC3E}">
        <p14:creationId xmlns:p14="http://schemas.microsoft.com/office/powerpoint/2010/main" val="2726804514"/>
      </p:ext>
    </p:extLst>
  </p:cSld>
  <p:clrMapOvr>
    <a:masterClrMapping/>
  </p:clrMapOvr>
  <p:transition>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4" descr="logo">
            <a:extLst>
              <a:ext uri="{FF2B5EF4-FFF2-40B4-BE49-F238E27FC236}">
                <a16:creationId xmlns:a16="http://schemas.microsoft.com/office/drawing/2014/main" id="{12DB71B1-A797-E138-DEBD-39E29D36D35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71700" y="2590800"/>
            <a:ext cx="4800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descr="logo">
            <a:extLst>
              <a:ext uri="{FF2B5EF4-FFF2-40B4-BE49-F238E27FC236}">
                <a16:creationId xmlns:a16="http://schemas.microsoft.com/office/drawing/2014/main" id="{20A45836-D65B-A9B6-5AB3-30D76C008B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24100" y="2743200"/>
            <a:ext cx="4800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a:extLst>
              <a:ext uri="{FF2B5EF4-FFF2-40B4-BE49-F238E27FC236}">
                <a16:creationId xmlns:a16="http://schemas.microsoft.com/office/drawing/2014/main" id="{01D5E0FD-D577-1502-D4CD-8D28F7D4728C}"/>
              </a:ext>
            </a:extLst>
          </p:cNvPr>
          <p:cNvSpPr>
            <a:spLocks noChangeArrowheads="1"/>
          </p:cNvSpPr>
          <p:nvPr userDrawn="1"/>
        </p:nvSpPr>
        <p:spPr bwMode="auto">
          <a:xfrm>
            <a:off x="0" y="0"/>
            <a:ext cx="9144000" cy="6643688"/>
          </a:xfrm>
          <a:prstGeom prst="rect">
            <a:avLst/>
          </a:prstGeom>
          <a:solidFill>
            <a:srgbClr val="0083BC"/>
          </a:solidFill>
          <a:ln w="9525">
            <a:solidFill>
              <a:schemeClr val="tx1"/>
            </a:solidFill>
            <a:miter lim="800000"/>
            <a:headEnd/>
            <a:tailEnd/>
          </a:ln>
        </p:spPr>
        <p:txBody>
          <a:bodyPr wrap="none" anchor="ct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pPr eaLnBrk="1" hangingPunct="1">
              <a:defRPr/>
            </a:pPr>
            <a:endParaRPr lang="en-US" altLang="nl-NL"/>
          </a:p>
        </p:txBody>
      </p:sp>
      <p:pic>
        <p:nvPicPr>
          <p:cNvPr id="6" name="Picture 9" descr="Z:\producties\Malmberg\umb jan vd meijden ppt sjablonen\logo mallmberg.jpg">
            <a:extLst>
              <a:ext uri="{FF2B5EF4-FFF2-40B4-BE49-F238E27FC236}">
                <a16:creationId xmlns:a16="http://schemas.microsoft.com/office/drawing/2014/main" id="{28810E45-DF3C-CA0D-6043-68A26199CD2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a:extLst>
              <a:ext uri="{FF2B5EF4-FFF2-40B4-BE49-F238E27FC236}">
                <a16:creationId xmlns:a16="http://schemas.microsoft.com/office/drawing/2014/main" id="{C748C899-251B-901D-0FA0-49AD2B571A32}"/>
              </a:ext>
            </a:extLst>
          </p:cNvPr>
          <p:cNvSpPr>
            <a:spLocks noChangeArrowheads="1"/>
          </p:cNvSpPr>
          <p:nvPr userDrawn="1"/>
        </p:nvSpPr>
        <p:spPr bwMode="auto">
          <a:xfrm>
            <a:off x="152400" y="152400"/>
            <a:ext cx="9144000" cy="6643688"/>
          </a:xfrm>
          <a:prstGeom prst="rect">
            <a:avLst/>
          </a:prstGeom>
          <a:solidFill>
            <a:srgbClr val="0083BC"/>
          </a:solidFill>
          <a:ln w="9525">
            <a:solidFill>
              <a:schemeClr val="tx1"/>
            </a:solidFill>
            <a:miter lim="800000"/>
            <a:headEnd/>
            <a:tailEnd/>
          </a:ln>
        </p:spPr>
        <p:txBody>
          <a:bodyPr wrap="none" anchor="ct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pPr eaLnBrk="1" hangingPunct="1">
              <a:defRPr/>
            </a:pPr>
            <a:endParaRPr lang="en-US" altLang="nl-NL"/>
          </a:p>
        </p:txBody>
      </p:sp>
      <p:pic>
        <p:nvPicPr>
          <p:cNvPr id="8" name="Picture 9" descr="Z:\producties\Malmberg\umb jan vd meijden ppt sjablonen\logo mallmberg.jpg">
            <a:extLst>
              <a:ext uri="{FF2B5EF4-FFF2-40B4-BE49-F238E27FC236}">
                <a16:creationId xmlns:a16="http://schemas.microsoft.com/office/drawing/2014/main" id="{838C822A-4AAD-1718-ADFA-19BC885127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2400" y="65801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9" name="Date Placeholder 3">
            <a:extLst>
              <a:ext uri="{FF2B5EF4-FFF2-40B4-BE49-F238E27FC236}">
                <a16:creationId xmlns:a16="http://schemas.microsoft.com/office/drawing/2014/main" id="{7FB64F75-E558-95A8-6141-777388FD3EDE}"/>
              </a:ext>
            </a:extLst>
          </p:cNvPr>
          <p:cNvSpPr>
            <a:spLocks noGrp="1"/>
          </p:cNvSpPr>
          <p:nvPr>
            <p:ph type="dt" sz="half" idx="10"/>
          </p:nvPr>
        </p:nvSpPr>
        <p:spPr/>
        <p:txBody>
          <a:bodyPr/>
          <a:lstStyle>
            <a:lvl1pPr>
              <a:defRPr/>
            </a:lvl1pPr>
          </a:lstStyle>
          <a:p>
            <a:pPr>
              <a:defRPr/>
            </a:pPr>
            <a:fld id="{61BC9D96-38A7-4634-883C-E2C2C542A4E6}" type="datetimeFigureOut">
              <a:rPr lang="en-US"/>
              <a:pPr>
                <a:defRPr/>
              </a:pPr>
              <a:t>10/6/2026</a:t>
            </a:fld>
            <a:endParaRPr lang="en-US"/>
          </a:p>
        </p:txBody>
      </p:sp>
      <p:sp>
        <p:nvSpPr>
          <p:cNvPr id="10" name="Footer Placeholder 4">
            <a:extLst>
              <a:ext uri="{FF2B5EF4-FFF2-40B4-BE49-F238E27FC236}">
                <a16:creationId xmlns:a16="http://schemas.microsoft.com/office/drawing/2014/main" id="{D4AE2397-4CBB-E1CE-1902-EC95D8A0A85A}"/>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5">
            <a:extLst>
              <a:ext uri="{FF2B5EF4-FFF2-40B4-BE49-F238E27FC236}">
                <a16:creationId xmlns:a16="http://schemas.microsoft.com/office/drawing/2014/main" id="{DDBF046F-3CD8-3FA3-14EB-00C268DC34D3}"/>
              </a:ext>
            </a:extLst>
          </p:cNvPr>
          <p:cNvSpPr>
            <a:spLocks noGrp="1"/>
          </p:cNvSpPr>
          <p:nvPr>
            <p:ph type="sldNum" sz="quarter" idx="12"/>
          </p:nvPr>
        </p:nvSpPr>
        <p:spPr/>
        <p:txBody>
          <a:bodyPr/>
          <a:lstStyle>
            <a:lvl1pPr>
              <a:defRPr/>
            </a:lvl1pPr>
          </a:lstStyle>
          <a:p>
            <a:pPr>
              <a:defRPr/>
            </a:pPr>
            <a:fld id="{16D1365E-CCD5-45DF-8B12-67EBCFC0F9BF}" type="slidenum">
              <a:rPr lang="en-US" altLang="nl-NL"/>
              <a:pPr>
                <a:defRPr/>
              </a:pPr>
              <a:t>‹nr.›</a:t>
            </a:fld>
            <a:endParaRPr lang="en-US" altLang="nl-NL"/>
          </a:p>
        </p:txBody>
      </p:sp>
    </p:spTree>
    <p:extLst>
      <p:ext uri="{BB962C8B-B14F-4D97-AF65-F5344CB8AC3E}">
        <p14:creationId xmlns:p14="http://schemas.microsoft.com/office/powerpoint/2010/main" val="6934774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4691F668-1E20-C312-5676-ED243F898BBA}"/>
              </a:ext>
            </a:extLst>
          </p:cNvPr>
          <p:cNvSpPr>
            <a:spLocks noChangeArrowheads="1"/>
          </p:cNvSpPr>
          <p:nvPr userDrawn="1"/>
        </p:nvSpPr>
        <p:spPr bwMode="auto">
          <a:xfrm>
            <a:off x="0" y="0"/>
            <a:ext cx="9144000" cy="6643688"/>
          </a:xfrm>
          <a:prstGeom prst="rect">
            <a:avLst/>
          </a:prstGeom>
          <a:solidFill>
            <a:srgbClr val="0083BC"/>
          </a:solidFill>
          <a:ln w="9525">
            <a:solidFill>
              <a:schemeClr val="tx1"/>
            </a:solidFill>
            <a:miter lim="800000"/>
            <a:headEnd/>
            <a:tailEnd/>
          </a:ln>
        </p:spPr>
        <p:txBody>
          <a:bodyPr wrap="none" anchor="ct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pPr eaLnBrk="1" hangingPunct="1">
              <a:defRPr/>
            </a:pPr>
            <a:endParaRPr lang="en-US" altLang="nl-NL"/>
          </a:p>
        </p:txBody>
      </p:sp>
      <p:pic>
        <p:nvPicPr>
          <p:cNvPr id="4" name="Picture 8" descr="Z:\producties\Malmberg\umb jan vd meijden ppt sjablonen\logo mallmberg.jpg">
            <a:extLst>
              <a:ext uri="{FF2B5EF4-FFF2-40B4-BE49-F238E27FC236}">
                <a16:creationId xmlns:a16="http://schemas.microsoft.com/office/drawing/2014/main" id="{4F9B6FC0-2E15-E299-5530-8001290BC24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a:extLst>
              <a:ext uri="{FF2B5EF4-FFF2-40B4-BE49-F238E27FC236}">
                <a16:creationId xmlns:a16="http://schemas.microsoft.com/office/drawing/2014/main" id="{2C9E9594-1E3E-BEF0-5F60-DBAAB3240D9F}"/>
              </a:ext>
            </a:extLst>
          </p:cNvPr>
          <p:cNvSpPr>
            <a:spLocks noChangeArrowheads="1"/>
          </p:cNvSpPr>
          <p:nvPr userDrawn="1"/>
        </p:nvSpPr>
        <p:spPr bwMode="auto">
          <a:xfrm>
            <a:off x="0" y="3197225"/>
            <a:ext cx="9144000" cy="1196975"/>
          </a:xfrm>
          <a:prstGeom prst="rect">
            <a:avLst/>
          </a:prstGeom>
          <a:solidFill>
            <a:srgbClr val="000066"/>
          </a:solidFill>
          <a:ln>
            <a:noFill/>
          </a:ln>
        </p:spPr>
        <p:txBody>
          <a:bodyPr wrap="none" anchor="ctr"/>
          <a:lstStyle>
            <a:lvl1pPr eaLnBrk="0" hangingPunct="0">
              <a:defRPr sz="900">
                <a:solidFill>
                  <a:schemeClr val="tx1"/>
                </a:solidFill>
                <a:latin typeface="Verdana" pitchFamily="34" charset="0"/>
                <a:ea typeface="MS PGothic" pitchFamily="34" charset="-128"/>
              </a:defRPr>
            </a:lvl1pPr>
            <a:lvl2pPr marL="742950" indent="-285750" eaLnBrk="0" hangingPunct="0">
              <a:defRPr sz="900">
                <a:solidFill>
                  <a:schemeClr val="tx1"/>
                </a:solidFill>
                <a:latin typeface="Verdana" pitchFamily="34" charset="0"/>
                <a:ea typeface="MS PGothic" pitchFamily="34" charset="-128"/>
              </a:defRPr>
            </a:lvl2pPr>
            <a:lvl3pPr marL="1143000" indent="-228600" eaLnBrk="0" hangingPunct="0">
              <a:defRPr sz="900">
                <a:solidFill>
                  <a:schemeClr val="tx1"/>
                </a:solidFill>
                <a:latin typeface="Verdana" pitchFamily="34" charset="0"/>
                <a:ea typeface="MS PGothic" pitchFamily="34" charset="-128"/>
              </a:defRPr>
            </a:lvl3pPr>
            <a:lvl4pPr marL="1600200" indent="-228600" eaLnBrk="0" hangingPunct="0">
              <a:defRPr sz="900">
                <a:solidFill>
                  <a:schemeClr val="tx1"/>
                </a:solidFill>
                <a:latin typeface="Verdana" pitchFamily="34" charset="0"/>
                <a:ea typeface="MS PGothic" pitchFamily="34" charset="-128"/>
              </a:defRPr>
            </a:lvl4pPr>
            <a:lvl5pPr marL="2057400" indent="-228600" eaLnBrk="0" hangingPunct="0">
              <a:defRPr sz="9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9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9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9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900">
                <a:solidFill>
                  <a:schemeClr val="tx1"/>
                </a:solidFill>
                <a:latin typeface="Verdana" pitchFamily="34" charset="0"/>
                <a:ea typeface="MS PGothic" pitchFamily="34" charset="-128"/>
              </a:defRPr>
            </a:lvl9pPr>
          </a:lstStyle>
          <a:p>
            <a:pPr eaLnBrk="1" hangingPunct="1">
              <a:defRPr/>
            </a:pPr>
            <a:endParaRPr lang="en-US" altLang="nl-N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Date Placeholder 3">
            <a:extLst>
              <a:ext uri="{FF2B5EF4-FFF2-40B4-BE49-F238E27FC236}">
                <a16:creationId xmlns:a16="http://schemas.microsoft.com/office/drawing/2014/main" id="{643ADE2B-9293-2B48-25C2-A25FF2A69F86}"/>
              </a:ext>
            </a:extLst>
          </p:cNvPr>
          <p:cNvSpPr>
            <a:spLocks noGrp="1"/>
          </p:cNvSpPr>
          <p:nvPr>
            <p:ph type="dt" sz="half" idx="10"/>
          </p:nvPr>
        </p:nvSpPr>
        <p:spPr/>
        <p:txBody>
          <a:bodyPr/>
          <a:lstStyle>
            <a:lvl1pPr>
              <a:defRPr/>
            </a:lvl1pPr>
          </a:lstStyle>
          <a:p>
            <a:pPr>
              <a:defRPr/>
            </a:pPr>
            <a:fld id="{664288F4-670A-4B4F-AD3E-5589F01184E1}" type="datetimeFigureOut">
              <a:rPr lang="en-US"/>
              <a:pPr>
                <a:defRPr/>
              </a:pPr>
              <a:t>10/6/2026</a:t>
            </a:fld>
            <a:endParaRPr lang="en-US"/>
          </a:p>
        </p:txBody>
      </p:sp>
      <p:sp>
        <p:nvSpPr>
          <p:cNvPr id="7" name="Footer Placeholder 4">
            <a:extLst>
              <a:ext uri="{FF2B5EF4-FFF2-40B4-BE49-F238E27FC236}">
                <a16:creationId xmlns:a16="http://schemas.microsoft.com/office/drawing/2014/main" id="{3A925E0A-2E89-80BF-EFD5-A65D494AB5F5}"/>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49FA19C5-6439-914D-37BA-F83A5ACBE59D}"/>
              </a:ext>
            </a:extLst>
          </p:cNvPr>
          <p:cNvSpPr>
            <a:spLocks noGrp="1"/>
          </p:cNvSpPr>
          <p:nvPr>
            <p:ph type="sldNum" sz="quarter" idx="12"/>
          </p:nvPr>
        </p:nvSpPr>
        <p:spPr/>
        <p:txBody>
          <a:bodyPr/>
          <a:lstStyle>
            <a:lvl1pPr>
              <a:defRPr/>
            </a:lvl1pPr>
          </a:lstStyle>
          <a:p>
            <a:pPr>
              <a:defRPr/>
            </a:pPr>
            <a:fld id="{2CB66B27-ED2C-4AFA-A603-73EDBEFC1854}" type="slidenum">
              <a:rPr lang="en-US" altLang="nl-NL"/>
              <a:pPr>
                <a:defRPr/>
              </a:pPr>
              <a:t>‹nr.›</a:t>
            </a:fld>
            <a:endParaRPr lang="en-US" altLang="nl-NL"/>
          </a:p>
        </p:txBody>
      </p:sp>
    </p:spTree>
    <p:extLst>
      <p:ext uri="{BB962C8B-B14F-4D97-AF65-F5344CB8AC3E}">
        <p14:creationId xmlns:p14="http://schemas.microsoft.com/office/powerpoint/2010/main" val="23080927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el Taal actief">
    <p:spTree>
      <p:nvGrpSpPr>
        <p:cNvPr id="1" name=""/>
        <p:cNvGrpSpPr/>
        <p:nvPr/>
      </p:nvGrpSpPr>
      <p:grpSpPr>
        <a:xfrm>
          <a:off x="0" y="0"/>
          <a:ext cx="0" cy="0"/>
          <a:chOff x="0" y="0"/>
          <a:chExt cx="0" cy="0"/>
        </a:xfrm>
      </p:grpSpPr>
      <p:pic>
        <p:nvPicPr>
          <p:cNvPr id="2" name="Afbeelding 8" descr="Opening-Tween.jpg">
            <a:extLst>
              <a:ext uri="{FF2B5EF4-FFF2-40B4-BE49-F238E27FC236}">
                <a16:creationId xmlns:a16="http://schemas.microsoft.com/office/drawing/2014/main" id="{356C568C-0282-8FA7-C963-BAA84A3405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9">
            <a:extLst>
              <a:ext uri="{FF2B5EF4-FFF2-40B4-BE49-F238E27FC236}">
                <a16:creationId xmlns:a16="http://schemas.microsoft.com/office/drawing/2014/main" id="{609E90C6-CECE-4D5C-0B33-E0F80D3E72FF}"/>
              </a:ext>
            </a:extLst>
          </p:cNvPr>
          <p:cNvSpPr>
            <a:spLocks noChangeShapeType="1"/>
          </p:cNvSpPr>
          <p:nvPr/>
        </p:nvSpPr>
        <p:spPr bwMode="auto">
          <a:xfrm>
            <a:off x="1295400" y="20574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l-NL"/>
          </a:p>
        </p:txBody>
      </p:sp>
      <p:pic>
        <p:nvPicPr>
          <p:cNvPr id="4" name="Picture 9" descr="Z:\producties\Malmberg\umb jan vd meijden ppt sjablonen\logo mallmberg.jpg">
            <a:extLst>
              <a:ext uri="{FF2B5EF4-FFF2-40B4-BE49-F238E27FC236}">
                <a16:creationId xmlns:a16="http://schemas.microsoft.com/office/drawing/2014/main" id="{78A16E7C-F911-0D20-39DB-C529A536B68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13">
            <a:extLst>
              <a:ext uri="{FF2B5EF4-FFF2-40B4-BE49-F238E27FC236}">
                <a16:creationId xmlns:a16="http://schemas.microsoft.com/office/drawing/2014/main" id="{40687961-AF14-EF55-4D9E-306A2ED8040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351213" y="1209675"/>
            <a:ext cx="2808287" cy="287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a:extLst>
              <a:ext uri="{FF2B5EF4-FFF2-40B4-BE49-F238E27FC236}">
                <a16:creationId xmlns:a16="http://schemas.microsoft.com/office/drawing/2014/main" id="{17C9CEBB-138A-D738-F1EB-03B4F2A6C86F}"/>
              </a:ext>
            </a:extLst>
          </p:cNvPr>
          <p:cNvSpPr>
            <a:spLocks noChangeArrowheads="1"/>
          </p:cNvSpPr>
          <p:nvPr userDrawn="1"/>
        </p:nvSpPr>
        <p:spPr bwMode="auto">
          <a:xfrm>
            <a:off x="0" y="4773613"/>
            <a:ext cx="9144000" cy="1074737"/>
          </a:xfrm>
          <a:prstGeom prst="rect">
            <a:avLst/>
          </a:prstGeom>
          <a:solidFill>
            <a:srgbClr val="E42B39"/>
          </a:solidFill>
          <a:ln>
            <a:noFill/>
          </a:ln>
        </p:spPr>
        <p:txBody>
          <a:bodyPr wrap="none" anchor="ctr"/>
          <a:lstStyle>
            <a:lvl1pPr>
              <a:defRPr sz="900">
                <a:solidFill>
                  <a:schemeClr val="tx1"/>
                </a:solidFill>
                <a:latin typeface="Verdana" panose="020B0604030504040204" pitchFamily="34" charset="0"/>
                <a:ea typeface="MS PGothic" panose="020B0600070205080204" pitchFamily="34" charset="-128"/>
              </a:defRPr>
            </a:lvl1pPr>
            <a:lvl2pPr marL="742950" indent="-285750">
              <a:defRPr sz="900">
                <a:solidFill>
                  <a:schemeClr val="tx1"/>
                </a:solidFill>
                <a:latin typeface="Verdana" panose="020B0604030504040204" pitchFamily="34" charset="0"/>
                <a:ea typeface="MS PGothic" panose="020B0600070205080204" pitchFamily="34" charset="-128"/>
              </a:defRPr>
            </a:lvl2pPr>
            <a:lvl3pPr marL="1143000" indent="-228600">
              <a:defRPr sz="900">
                <a:solidFill>
                  <a:schemeClr val="tx1"/>
                </a:solidFill>
                <a:latin typeface="Verdana" panose="020B0604030504040204" pitchFamily="34" charset="0"/>
                <a:ea typeface="MS PGothic" panose="020B0600070205080204" pitchFamily="34" charset="-128"/>
              </a:defRPr>
            </a:lvl3pPr>
            <a:lvl4pPr marL="1600200" indent="-228600">
              <a:defRPr sz="900">
                <a:solidFill>
                  <a:schemeClr val="tx1"/>
                </a:solidFill>
                <a:latin typeface="Verdana" panose="020B0604030504040204" pitchFamily="34" charset="0"/>
                <a:ea typeface="MS PGothic" panose="020B0600070205080204" pitchFamily="34" charset="-128"/>
              </a:defRPr>
            </a:lvl4pPr>
            <a:lvl5pPr marL="2057400" indent="-228600">
              <a:defRPr sz="9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900">
                <a:solidFill>
                  <a:schemeClr val="tx1"/>
                </a:solidFill>
                <a:latin typeface="Verdana" panose="020B0604030504040204" pitchFamily="34" charset="0"/>
                <a:ea typeface="MS PGothic" panose="020B0600070205080204" pitchFamily="34" charset="-128"/>
              </a:defRPr>
            </a:lvl9pPr>
          </a:lstStyle>
          <a:p>
            <a:pPr eaLnBrk="1" hangingPunct="1">
              <a:defRPr/>
            </a:pPr>
            <a:endParaRPr lang="en-US" altLang="nl-NL"/>
          </a:p>
        </p:txBody>
      </p:sp>
    </p:spTree>
    <p:extLst>
      <p:ext uri="{BB962C8B-B14F-4D97-AF65-F5344CB8AC3E}">
        <p14:creationId xmlns:p14="http://schemas.microsoft.com/office/powerpoint/2010/main" val="2280488413"/>
      </p:ext>
    </p:extLst>
  </p:cSld>
  <p:clrMapOvr>
    <a:masterClrMapping/>
  </p:clrMapOvr>
  <p:transition>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el Taal actief">
    <p:spTree>
      <p:nvGrpSpPr>
        <p:cNvPr id="1" name=""/>
        <p:cNvGrpSpPr/>
        <p:nvPr/>
      </p:nvGrpSpPr>
      <p:grpSpPr>
        <a:xfrm>
          <a:off x="0" y="0"/>
          <a:ext cx="0" cy="0"/>
          <a:chOff x="0" y="0"/>
          <a:chExt cx="0" cy="0"/>
        </a:xfrm>
      </p:grpSpPr>
      <p:pic>
        <p:nvPicPr>
          <p:cNvPr id="2" name="Afbeelding 7" descr="lucht_vol.jpg">
            <a:extLst>
              <a:ext uri="{FF2B5EF4-FFF2-40B4-BE49-F238E27FC236}">
                <a16:creationId xmlns:a16="http://schemas.microsoft.com/office/drawing/2014/main" id="{85883366-699A-C5A6-0DF3-22A99DB06B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9">
            <a:extLst>
              <a:ext uri="{FF2B5EF4-FFF2-40B4-BE49-F238E27FC236}">
                <a16:creationId xmlns:a16="http://schemas.microsoft.com/office/drawing/2014/main" id="{8B122E00-0174-3578-3BB7-CEC6F5A8DA86}"/>
              </a:ext>
            </a:extLst>
          </p:cNvPr>
          <p:cNvSpPr>
            <a:spLocks noChangeShapeType="1"/>
          </p:cNvSpPr>
          <p:nvPr/>
        </p:nvSpPr>
        <p:spPr bwMode="auto">
          <a:xfrm>
            <a:off x="1295400" y="20574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l-NL"/>
          </a:p>
        </p:txBody>
      </p:sp>
      <p:pic>
        <p:nvPicPr>
          <p:cNvPr id="4" name="Picture 9" descr="Z:\producties\Malmberg\umb jan vd meijden ppt sjablonen\logo mallmberg.jpg">
            <a:extLst>
              <a:ext uri="{FF2B5EF4-FFF2-40B4-BE49-F238E27FC236}">
                <a16:creationId xmlns:a16="http://schemas.microsoft.com/office/drawing/2014/main" id="{638F53EA-F6F0-F883-C75E-29D15986FD8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fbeelding 8">
            <a:extLst>
              <a:ext uri="{FF2B5EF4-FFF2-40B4-BE49-F238E27FC236}">
                <a16:creationId xmlns:a16="http://schemas.microsoft.com/office/drawing/2014/main" id="{9D28B938-3015-B99C-EF1C-B7FDBA5F82B9}"/>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46800" y="406400"/>
            <a:ext cx="27051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1433286" y="3259057"/>
            <a:ext cx="7124252" cy="982639"/>
          </a:xfrm>
        </p:spPr>
        <p:txBody>
          <a:bodyPr lIns="0" tIns="0" rIns="0" bIns="0" anchor="ctr"/>
          <a:lstStyle>
            <a:lvl1pPr marL="0" indent="0">
              <a:spcBef>
                <a:spcPts val="0"/>
              </a:spcBef>
              <a:buNone/>
              <a:defRPr sz="2400">
                <a:solidFill>
                  <a:schemeClr val="bg1"/>
                </a:solidFill>
                <a:latin typeface="Verdana"/>
                <a:cs typeface="Verdana"/>
              </a:defRPr>
            </a:lvl1pPr>
            <a:lvl2pPr marL="0" indent="0">
              <a:lnSpc>
                <a:spcPct val="150000"/>
              </a:lnSpc>
              <a:spcBef>
                <a:spcPts val="0"/>
              </a:spcBef>
              <a:buNone/>
              <a:defRPr sz="1800">
                <a:solidFill>
                  <a:schemeClr val="bg1"/>
                </a:solidFill>
                <a:latin typeface="Verdana"/>
                <a:cs typeface="Verdana"/>
              </a:defRPr>
            </a:lvl2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a:p>
            <a:pPr lvl="1"/>
            <a:r>
              <a:rPr lang="nl-NL" dirty="0"/>
              <a:t>Second level</a:t>
            </a:r>
          </a:p>
        </p:txBody>
      </p:sp>
    </p:spTree>
    <p:extLst>
      <p:ext uri="{BB962C8B-B14F-4D97-AF65-F5344CB8AC3E}">
        <p14:creationId xmlns:p14="http://schemas.microsoft.com/office/powerpoint/2010/main" val="932873281"/>
      </p:ext>
    </p:extLst>
  </p:cSld>
  <p:clrMapOvr>
    <a:masterClrMapping/>
  </p:clrMapOvr>
  <p:transition>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intro Taal actief">
    <p:spTree>
      <p:nvGrpSpPr>
        <p:cNvPr id="1" name=""/>
        <p:cNvGrpSpPr/>
        <p:nvPr/>
      </p:nvGrpSpPr>
      <p:grpSpPr>
        <a:xfrm>
          <a:off x="0" y="0"/>
          <a:ext cx="0" cy="0"/>
          <a:chOff x="0" y="0"/>
          <a:chExt cx="0" cy="0"/>
        </a:xfrm>
      </p:grpSpPr>
      <p:pic>
        <p:nvPicPr>
          <p:cNvPr id="2" name="Afbeelding 7">
            <a:extLst>
              <a:ext uri="{FF2B5EF4-FFF2-40B4-BE49-F238E27FC236}">
                <a16:creationId xmlns:a16="http://schemas.microsoft.com/office/drawing/2014/main" id="{6D827140-83F2-CF7A-F08B-5FC25229F82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130300"/>
            <a:ext cx="92583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8">
            <a:extLst>
              <a:ext uri="{FF2B5EF4-FFF2-40B4-BE49-F238E27FC236}">
                <a16:creationId xmlns:a16="http://schemas.microsoft.com/office/drawing/2014/main" id="{1151E886-4929-78F8-66B5-02122AC7BA4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5219700"/>
            <a:ext cx="15489238"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a:extLst>
              <a:ext uri="{FF2B5EF4-FFF2-40B4-BE49-F238E27FC236}">
                <a16:creationId xmlns:a16="http://schemas.microsoft.com/office/drawing/2014/main" id="{BDABC9A3-D605-3ABC-4D6D-DB66BCF1B7CB}"/>
              </a:ext>
            </a:extLst>
          </p:cNvPr>
          <p:cNvSpPr>
            <a:spLocks noChangeShapeType="1"/>
          </p:cNvSpPr>
          <p:nvPr/>
        </p:nvSpPr>
        <p:spPr bwMode="auto">
          <a:xfrm>
            <a:off x="1295400" y="20574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nl-NL"/>
          </a:p>
        </p:txBody>
      </p:sp>
      <p:pic>
        <p:nvPicPr>
          <p:cNvPr id="6" name="Afbeelding 7">
            <a:extLst>
              <a:ext uri="{FF2B5EF4-FFF2-40B4-BE49-F238E27FC236}">
                <a16:creationId xmlns:a16="http://schemas.microsoft.com/office/drawing/2014/main" id="{2ED47543-7DA6-CBD3-764D-D2A35B051F3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146800" y="406400"/>
            <a:ext cx="27051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0"/>
          </p:nvPr>
        </p:nvSpPr>
        <p:spPr>
          <a:xfrm>
            <a:off x="1331912" y="1296000"/>
            <a:ext cx="6480175" cy="360000"/>
          </a:xfrm>
          <a:ln>
            <a:noFill/>
          </a:ln>
        </p:spPr>
        <p:txBody>
          <a:bodyPr wrap="none" lIns="0" tIns="0" rIns="0" bIns="0"/>
          <a:lstStyle>
            <a:lvl1pPr marL="0" indent="0">
              <a:buNone/>
              <a:defRPr lang="nl-NL" sz="2000" b="1" kern="1200" dirty="0" smtClean="0">
                <a:solidFill>
                  <a:srgbClr val="000066"/>
                </a:solidFill>
                <a:latin typeface="Verdana" charset="0"/>
                <a:ea typeface="+mj-ea"/>
                <a:cs typeface="+mj-cs"/>
              </a:defRPr>
            </a:lvl1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p:txBody>
      </p:sp>
      <p:sp>
        <p:nvSpPr>
          <p:cNvPr id="3" name="Text Placeholder 2"/>
          <p:cNvSpPr>
            <a:spLocks noGrp="1"/>
          </p:cNvSpPr>
          <p:nvPr>
            <p:ph type="body" sz="quarter" idx="12"/>
          </p:nvPr>
        </p:nvSpPr>
        <p:spPr>
          <a:xfrm>
            <a:off x="1331914" y="1800000"/>
            <a:ext cx="6480174" cy="4426175"/>
          </a:xfrm>
        </p:spPr>
        <p:txBody>
          <a:bodyPr lIns="0" tIns="0" rIns="0" bIns="0"/>
          <a:lstStyle>
            <a:lvl1pPr marL="270000" indent="-270000" algn="l" defTabSz="901700" rtl="0" eaLnBrk="0" fontAlgn="base" hangingPunct="0">
              <a:lnSpc>
                <a:spcPts val="1800"/>
              </a:lnSpc>
              <a:spcBef>
                <a:spcPts val="0"/>
              </a:spcBef>
              <a:spcAft>
                <a:spcPct val="0"/>
              </a:spcAft>
              <a:buClr>
                <a:srgbClr val="000066"/>
              </a:buClr>
              <a:buFont typeface="Lucida Grande"/>
              <a:buChar char="●"/>
              <a:tabLst>
                <a:tab pos="1235075" algn="l"/>
              </a:tabLst>
              <a:defRPr lang="nl-NL" sz="1400" kern="1200" baseline="0" dirty="0" smtClean="0">
                <a:solidFill>
                  <a:schemeClr val="tx1"/>
                </a:solidFill>
                <a:latin typeface="Verdana"/>
                <a:ea typeface="ＭＳ Ｐゴシック" charset="0"/>
                <a:cs typeface="Verdana"/>
              </a:defRPr>
            </a:lvl1pPr>
            <a:lvl2pPr marL="270000" indent="180000" algn="l" defTabSz="901700" rtl="0" eaLnBrk="0" fontAlgn="base" hangingPunct="0">
              <a:lnSpc>
                <a:spcPts val="1800"/>
              </a:lnSpc>
              <a:spcBef>
                <a:spcPts val="0"/>
              </a:spcBef>
              <a:spcAft>
                <a:spcPct val="0"/>
              </a:spcAft>
              <a:tabLst>
                <a:tab pos="1235075" algn="l"/>
              </a:tabLst>
              <a:defRPr lang="nl-NL" sz="1400" kern="1200" baseline="0" dirty="0" smtClean="0">
                <a:solidFill>
                  <a:schemeClr val="tx1"/>
                </a:solidFill>
                <a:latin typeface="Verdana"/>
                <a:ea typeface="ＭＳ Ｐゴシック" charset="0"/>
                <a:cs typeface="Verdana"/>
              </a:defRPr>
            </a:lvl2pPr>
          </a:lstStyle>
          <a:p>
            <a:pPr lvl="0"/>
            <a:r>
              <a:rPr lang="nl-NL" dirty="0"/>
              <a:t>Click </a:t>
            </a:r>
            <a:r>
              <a:rPr lang="nl-NL" dirty="0" err="1"/>
              <a:t>to</a:t>
            </a:r>
            <a:r>
              <a:rPr lang="nl-NL" dirty="0"/>
              <a:t> </a:t>
            </a:r>
            <a:r>
              <a:rPr lang="nl-NL" dirty="0" err="1"/>
              <a:t>edit</a:t>
            </a:r>
            <a:r>
              <a:rPr lang="nl-NL" dirty="0"/>
              <a:t> Master </a:t>
            </a:r>
            <a:r>
              <a:rPr lang="nl-NL" dirty="0" err="1"/>
              <a:t>text</a:t>
            </a:r>
            <a:r>
              <a:rPr lang="nl-NL" dirty="0"/>
              <a:t> </a:t>
            </a:r>
            <a:r>
              <a:rPr lang="nl-NL" dirty="0" err="1"/>
              <a:t>styles</a:t>
            </a:r>
            <a:endParaRPr lang="nl-NL" dirty="0"/>
          </a:p>
          <a:p>
            <a:pPr lvl="1"/>
            <a:r>
              <a:rPr lang="nl-NL" dirty="0"/>
              <a:t>Second level</a:t>
            </a:r>
          </a:p>
        </p:txBody>
      </p:sp>
    </p:spTree>
    <p:extLst>
      <p:ext uri="{BB962C8B-B14F-4D97-AF65-F5344CB8AC3E}">
        <p14:creationId xmlns:p14="http://schemas.microsoft.com/office/powerpoint/2010/main" val="1597457406"/>
      </p:ext>
    </p:extLst>
  </p:cSld>
  <p:clrMapOvr>
    <a:overrideClrMapping bg1="lt1" tx1="dk1" bg2="lt2" tx2="dk2" accent1="accent1" accent2="accent2" accent3="accent3" accent4="accent4" accent5="accent5" accent6="accent6" hlink="hlink" folHlink="folHlink"/>
  </p:clrMapOvr>
  <p:transition>
    <p:zoom/>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5.jpeg"/><Relationship Id="rId2" Type="http://schemas.openxmlformats.org/officeDocument/2006/relationships/slideLayout" Target="../slideLayouts/slideLayout4.xml"/><Relationship Id="rId16" Type="http://schemas.openxmlformats.org/officeDocument/2006/relationships/image" Target="../media/image4.jpe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3.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6.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7.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18" Type="http://schemas.openxmlformats.org/officeDocument/2006/relationships/image" Target="../media/image12.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11.jpeg"/><Relationship Id="rId2" Type="http://schemas.openxmlformats.org/officeDocument/2006/relationships/slideLayout" Target="../slideLayouts/slideLayout27.xml"/><Relationship Id="rId16" Type="http://schemas.openxmlformats.org/officeDocument/2006/relationships/image" Target="../media/image10.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9.jpe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8.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theme" Target="../theme/theme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image" Target="../media/image2.jpe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7B3633B-AA8E-1050-8186-8D4C1363B3F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Click to edit Master title style</a:t>
            </a:r>
            <a:endParaRPr lang="en-US" altLang="nl-NL"/>
          </a:p>
        </p:txBody>
      </p:sp>
      <p:sp>
        <p:nvSpPr>
          <p:cNvPr id="1027" name="Text Placeholder 2">
            <a:extLst>
              <a:ext uri="{FF2B5EF4-FFF2-40B4-BE49-F238E27FC236}">
                <a16:creationId xmlns:a16="http://schemas.microsoft.com/office/drawing/2014/main" id="{D58A8732-320D-0F48-0D92-A1A0FEEFE5E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a:p>
            <a:pPr lvl="3"/>
            <a:r>
              <a:rPr lang="nl-NL" altLang="nl-NL"/>
              <a:t>Fourth level</a:t>
            </a:r>
          </a:p>
          <a:p>
            <a:pPr lvl="4"/>
            <a:r>
              <a:rPr lang="nl-NL" altLang="nl-NL"/>
              <a:t>Fifth level</a:t>
            </a:r>
            <a:endParaRPr lang="en-US" altLang="nl-NL"/>
          </a:p>
        </p:txBody>
      </p:sp>
      <p:sp>
        <p:nvSpPr>
          <p:cNvPr id="4" name="Date Placeholder 3">
            <a:extLst>
              <a:ext uri="{FF2B5EF4-FFF2-40B4-BE49-F238E27FC236}">
                <a16:creationId xmlns:a16="http://schemas.microsoft.com/office/drawing/2014/main" id="{864D0DCA-D573-6489-C847-8B7A8AC5C504}"/>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EC55BA6B-7988-4AA2-98E9-AF4048A20DA9}" type="datetimeFigureOut">
              <a:rPr lang="en-US"/>
              <a:pPr>
                <a:defRPr/>
              </a:pPr>
              <a:t>10/6/2026</a:t>
            </a:fld>
            <a:endParaRPr lang="en-US"/>
          </a:p>
        </p:txBody>
      </p:sp>
      <p:sp>
        <p:nvSpPr>
          <p:cNvPr id="5" name="Footer Placeholder 4">
            <a:extLst>
              <a:ext uri="{FF2B5EF4-FFF2-40B4-BE49-F238E27FC236}">
                <a16:creationId xmlns:a16="http://schemas.microsoft.com/office/drawing/2014/main" id="{9FDAC483-955B-C48D-50D5-F8E8B2DEC15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Verdana"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251BF0D9-7934-194F-E7CC-5AB8ECD1512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EBC6E21-EC06-4C46-83CE-29A12C633CCD}" type="slidenum">
              <a:rPr lang="en-US" altLang="nl-NL"/>
              <a:pPr>
                <a:defRPr/>
              </a:pPr>
              <a:t>‹nr.›</a:t>
            </a:fld>
            <a:endParaRPr lang="en-US" altLang="nl-NL"/>
          </a:p>
        </p:txBody>
      </p:sp>
      <p:pic>
        <p:nvPicPr>
          <p:cNvPr id="1031" name="Picture 4" descr="logo">
            <a:extLst>
              <a:ext uri="{FF2B5EF4-FFF2-40B4-BE49-F238E27FC236}">
                <a16:creationId xmlns:a16="http://schemas.microsoft.com/office/drawing/2014/main" id="{7B0F255D-D699-8D69-15C0-B044F7E5E23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171700" y="2590800"/>
            <a:ext cx="4800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4" descr="logo">
            <a:extLst>
              <a:ext uri="{FF2B5EF4-FFF2-40B4-BE49-F238E27FC236}">
                <a16:creationId xmlns:a16="http://schemas.microsoft.com/office/drawing/2014/main" id="{BCC318D7-3488-4B61-949A-9D69E7C03BF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324100" y="2743200"/>
            <a:ext cx="4800600"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981" r:id="rId1"/>
    <p:sldLayoutId id="2147488920" r:id="rId2"/>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3AAF45F5-90F5-27EA-76DE-7190CB23DCD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Click to edit Master title style</a:t>
            </a:r>
            <a:endParaRPr lang="en-US" altLang="nl-NL"/>
          </a:p>
        </p:txBody>
      </p:sp>
      <p:sp>
        <p:nvSpPr>
          <p:cNvPr id="2051" name="Text Placeholder 2">
            <a:extLst>
              <a:ext uri="{FF2B5EF4-FFF2-40B4-BE49-F238E27FC236}">
                <a16:creationId xmlns:a16="http://schemas.microsoft.com/office/drawing/2014/main" id="{889877A3-D34D-44CA-FE9B-C694C14040E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a:p>
            <a:pPr lvl="3"/>
            <a:r>
              <a:rPr lang="nl-NL" altLang="nl-NL"/>
              <a:t>Fourth level</a:t>
            </a:r>
          </a:p>
          <a:p>
            <a:pPr lvl="4"/>
            <a:r>
              <a:rPr lang="nl-NL" altLang="nl-NL"/>
              <a:t>Fifth level</a:t>
            </a:r>
            <a:endParaRPr lang="en-US" altLang="nl-NL"/>
          </a:p>
        </p:txBody>
      </p:sp>
      <p:sp>
        <p:nvSpPr>
          <p:cNvPr id="4" name="Date Placeholder 3">
            <a:extLst>
              <a:ext uri="{FF2B5EF4-FFF2-40B4-BE49-F238E27FC236}">
                <a16:creationId xmlns:a16="http://schemas.microsoft.com/office/drawing/2014/main" id="{308D2CF6-C0E4-B708-1BC6-252B767D1181}"/>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57D7BFE6-EB89-4530-B542-7A66D41CFE09}" type="datetimeFigureOut">
              <a:rPr lang="en-US"/>
              <a:pPr>
                <a:defRPr/>
              </a:pPr>
              <a:t>10/6/2026</a:t>
            </a:fld>
            <a:endParaRPr lang="en-US"/>
          </a:p>
        </p:txBody>
      </p:sp>
      <p:sp>
        <p:nvSpPr>
          <p:cNvPr id="5" name="Footer Placeholder 4">
            <a:extLst>
              <a:ext uri="{FF2B5EF4-FFF2-40B4-BE49-F238E27FC236}">
                <a16:creationId xmlns:a16="http://schemas.microsoft.com/office/drawing/2014/main" id="{AFC64AA9-9DE0-AD4C-3B57-D60DCB7D8242}"/>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Verdana"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BB122269-BF3D-64C4-9754-DA14D47E641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26C6048-BA5D-4FAC-AB0C-59A53AE802FB}" type="slidenum">
              <a:rPr lang="en-US" altLang="nl-NL"/>
              <a:pPr>
                <a:defRPr/>
              </a:pPr>
              <a:t>‹nr.›</a:t>
            </a:fld>
            <a:endParaRPr lang="en-US" altLang="nl-NL"/>
          </a:p>
        </p:txBody>
      </p:sp>
      <p:pic>
        <p:nvPicPr>
          <p:cNvPr id="2055" name="Picture 9" descr="Z:\producties\Malmberg\umb jan vd meijden ppt sjablonen\logo mallmberg.jpg">
            <a:extLst>
              <a:ext uri="{FF2B5EF4-FFF2-40B4-BE49-F238E27FC236}">
                <a16:creationId xmlns:a16="http://schemas.microsoft.com/office/drawing/2014/main" id="{723DFE94-9474-798D-3416-13081C30742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9" descr="Z:\producties\Malmberg\umb jan vd meijden ppt sjablonen\logo mallmberg.jpg">
            <a:extLst>
              <a:ext uri="{FF2B5EF4-FFF2-40B4-BE49-F238E27FC236}">
                <a16:creationId xmlns:a16="http://schemas.microsoft.com/office/drawing/2014/main" id="{6D3B4695-7696-657B-9B34-74792B2F187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Afbeelding 2" descr="malmberg_logo.jpg">
            <a:extLst>
              <a:ext uri="{FF2B5EF4-FFF2-40B4-BE49-F238E27FC236}">
                <a16:creationId xmlns:a16="http://schemas.microsoft.com/office/drawing/2014/main" id="{1B9FF63F-03DD-B9B9-D03D-F3FC8184CCF8}"/>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413500"/>
            <a:ext cx="14573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Afbeelding 9" descr="dia standaard 1.jpg">
            <a:extLst>
              <a:ext uri="{FF2B5EF4-FFF2-40B4-BE49-F238E27FC236}">
                <a16:creationId xmlns:a16="http://schemas.microsoft.com/office/drawing/2014/main" id="{CB5EE54F-E4E9-37D5-18E0-925520CDCBBC}"/>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Afbeelding 11" descr="dia standaard 2.jpg">
            <a:extLst>
              <a:ext uri="{FF2B5EF4-FFF2-40B4-BE49-F238E27FC236}">
                <a16:creationId xmlns:a16="http://schemas.microsoft.com/office/drawing/2014/main" id="{0CCF3AB1-C5DC-BDC7-9F72-A4AEA29F2370}"/>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Afbeelding 8" descr="malmberg_logo.jpg">
            <a:extLst>
              <a:ext uri="{FF2B5EF4-FFF2-40B4-BE49-F238E27FC236}">
                <a16:creationId xmlns:a16="http://schemas.microsoft.com/office/drawing/2014/main" id="{DD271164-DFFD-BCDC-9179-14EA08AE92B9}"/>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413500"/>
            <a:ext cx="14573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921" r:id="rId1"/>
    <p:sldLayoutId id="2147488982" r:id="rId2"/>
    <p:sldLayoutId id="2147488922" r:id="rId3"/>
    <p:sldLayoutId id="2147488923" r:id="rId4"/>
    <p:sldLayoutId id="2147488924" r:id="rId5"/>
    <p:sldLayoutId id="2147488983" r:id="rId6"/>
    <p:sldLayoutId id="2147488984" r:id="rId7"/>
    <p:sldLayoutId id="2147488925" r:id="rId8"/>
    <p:sldLayoutId id="2147488926" r:id="rId9"/>
    <p:sldLayoutId id="2147488927" r:id="rId10"/>
    <p:sldLayoutId id="2147488928" r:id="rId11"/>
    <p:sldLayoutId id="2147488929"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27E0668A-3CF0-A1A4-D8DD-AF76E3936C7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Click to edit Master title style</a:t>
            </a:r>
            <a:endParaRPr lang="en-US" altLang="nl-NL"/>
          </a:p>
        </p:txBody>
      </p:sp>
      <p:sp>
        <p:nvSpPr>
          <p:cNvPr id="3075" name="Text Placeholder 2">
            <a:extLst>
              <a:ext uri="{FF2B5EF4-FFF2-40B4-BE49-F238E27FC236}">
                <a16:creationId xmlns:a16="http://schemas.microsoft.com/office/drawing/2014/main" id="{1F95370E-AE6E-C02F-4D9D-58C7571EA1E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a:p>
            <a:pPr lvl="3"/>
            <a:r>
              <a:rPr lang="nl-NL" altLang="nl-NL"/>
              <a:t>Fourth level</a:t>
            </a:r>
          </a:p>
          <a:p>
            <a:pPr lvl="4"/>
            <a:r>
              <a:rPr lang="nl-NL" altLang="nl-NL"/>
              <a:t>Fifth level</a:t>
            </a:r>
            <a:endParaRPr lang="en-US" altLang="nl-NL"/>
          </a:p>
        </p:txBody>
      </p:sp>
      <p:sp>
        <p:nvSpPr>
          <p:cNvPr id="4" name="Date Placeholder 3">
            <a:extLst>
              <a:ext uri="{FF2B5EF4-FFF2-40B4-BE49-F238E27FC236}">
                <a16:creationId xmlns:a16="http://schemas.microsoft.com/office/drawing/2014/main" id="{AD5833EB-C2C0-41D9-27D4-C00C7C3EDD6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0934011E-FDF4-411F-AFD8-608E456F59D6}" type="datetimeFigureOut">
              <a:rPr lang="en-US"/>
              <a:pPr>
                <a:defRPr/>
              </a:pPr>
              <a:t>10/6/2026</a:t>
            </a:fld>
            <a:endParaRPr lang="en-US"/>
          </a:p>
        </p:txBody>
      </p:sp>
      <p:sp>
        <p:nvSpPr>
          <p:cNvPr id="5" name="Footer Placeholder 4">
            <a:extLst>
              <a:ext uri="{FF2B5EF4-FFF2-40B4-BE49-F238E27FC236}">
                <a16:creationId xmlns:a16="http://schemas.microsoft.com/office/drawing/2014/main" id="{632C379C-CED7-F1A9-77BD-A0DB703B885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Verdana" charset="0"/>
                <a:ea typeface="ＭＳ Ｐゴシック" charset="0"/>
                <a:cs typeface="ＭＳ Ｐゴシック" charset="0"/>
              </a:defRPr>
            </a:lvl1pPr>
          </a:lstStyle>
          <a:p>
            <a:pPr>
              <a:defRPr/>
            </a:pPr>
            <a:endParaRPr lang="en-US"/>
          </a:p>
        </p:txBody>
      </p:sp>
      <p:sp>
        <p:nvSpPr>
          <p:cNvPr id="6" name="Slide Number Placeholder 5">
            <a:extLst>
              <a:ext uri="{FF2B5EF4-FFF2-40B4-BE49-F238E27FC236}">
                <a16:creationId xmlns:a16="http://schemas.microsoft.com/office/drawing/2014/main" id="{6C719B02-0DF3-447E-5BFC-9B0C401B666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D9990468-0412-4C49-B649-ED1C5BC1DD17}" type="slidenum">
              <a:rPr lang="en-US" altLang="nl-NL"/>
              <a:pPr>
                <a:defRPr/>
              </a:pPr>
              <a:t>‹nr.›</a:t>
            </a:fld>
            <a:endParaRPr lang="en-US" altLang="nl-NL"/>
          </a:p>
        </p:txBody>
      </p:sp>
      <p:pic>
        <p:nvPicPr>
          <p:cNvPr id="3079" name="Picture 1" descr="dia standaard 3.jpg">
            <a:extLst>
              <a:ext uri="{FF2B5EF4-FFF2-40B4-BE49-F238E27FC236}">
                <a16:creationId xmlns:a16="http://schemas.microsoft.com/office/drawing/2014/main" id="{D8DC2A1C-774B-1E36-4FC1-8779A438FF2B}"/>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8" descr="Z:\producties\Malmberg\umb jan vd meijden ppt sjablonen\logo mallmberg.jpg">
            <a:extLst>
              <a:ext uri="{FF2B5EF4-FFF2-40B4-BE49-F238E27FC236}">
                <a16:creationId xmlns:a16="http://schemas.microsoft.com/office/drawing/2014/main" id="{53AD34C1-2A48-4331-CF82-F9D4D653F73E}"/>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2" descr="dia standaard 3.jpg">
            <a:extLst>
              <a:ext uri="{FF2B5EF4-FFF2-40B4-BE49-F238E27FC236}">
                <a16:creationId xmlns:a16="http://schemas.microsoft.com/office/drawing/2014/main" id="{D628152F-7997-00AA-17EB-66979E267EE7}"/>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9" descr="Z:\producties\Malmberg\umb jan vd meijden ppt sjablonen\logo mallmberg.jpg">
            <a:extLst>
              <a:ext uri="{FF2B5EF4-FFF2-40B4-BE49-F238E27FC236}">
                <a16:creationId xmlns:a16="http://schemas.microsoft.com/office/drawing/2014/main" id="{E11B8099-B562-FAE1-D706-8A927CFB39F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985" r:id="rId1"/>
    <p:sldLayoutId id="2147488930" r:id="rId2"/>
    <p:sldLayoutId id="2147488931" r:id="rId3"/>
    <p:sldLayoutId id="2147488932" r:id="rId4"/>
    <p:sldLayoutId id="2147488986" r:id="rId5"/>
    <p:sldLayoutId id="2147488933" r:id="rId6"/>
    <p:sldLayoutId id="2147488934" r:id="rId7"/>
    <p:sldLayoutId id="2147488935" r:id="rId8"/>
    <p:sldLayoutId id="2147488936" r:id="rId9"/>
    <p:sldLayoutId id="2147488937" r:id="rId10"/>
    <p:sldLayoutId id="2147488938"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494A0FF4-1EA3-00D7-D06B-BAAC9A7CCB8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Click to edit Master title style</a:t>
            </a:r>
            <a:endParaRPr lang="en-US" altLang="nl-NL"/>
          </a:p>
        </p:txBody>
      </p:sp>
      <p:sp>
        <p:nvSpPr>
          <p:cNvPr id="5123" name="Text Placeholder 2">
            <a:extLst>
              <a:ext uri="{FF2B5EF4-FFF2-40B4-BE49-F238E27FC236}">
                <a16:creationId xmlns:a16="http://schemas.microsoft.com/office/drawing/2014/main" id="{90791C81-FFF1-E9B8-76B6-770B2659DB09}"/>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Click to edit Master text styles</a:t>
            </a:r>
          </a:p>
          <a:p>
            <a:pPr lvl="1"/>
            <a:r>
              <a:rPr lang="nl-NL" altLang="nl-NL"/>
              <a:t>Second level</a:t>
            </a:r>
          </a:p>
          <a:p>
            <a:pPr lvl="2"/>
            <a:r>
              <a:rPr lang="nl-NL" altLang="nl-NL"/>
              <a:t>Third level</a:t>
            </a:r>
          </a:p>
          <a:p>
            <a:pPr lvl="3"/>
            <a:r>
              <a:rPr lang="nl-NL" altLang="nl-NL"/>
              <a:t>Fourth level</a:t>
            </a:r>
          </a:p>
          <a:p>
            <a:pPr lvl="4"/>
            <a:r>
              <a:rPr lang="nl-NL" altLang="nl-NL"/>
              <a:t>Fifth level</a:t>
            </a:r>
            <a:endParaRPr lang="en-US" altLang="nl-NL"/>
          </a:p>
        </p:txBody>
      </p:sp>
      <p:sp>
        <p:nvSpPr>
          <p:cNvPr id="4" name="Date Placeholder 3">
            <a:extLst>
              <a:ext uri="{FF2B5EF4-FFF2-40B4-BE49-F238E27FC236}">
                <a16:creationId xmlns:a16="http://schemas.microsoft.com/office/drawing/2014/main" id="{A3E37CD1-ED2B-2798-D3D7-0184A29E1EE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1E993FBB-D35F-45DA-A5A8-36086B2FD3E0}" type="datetimeFigureOut">
              <a:rPr lang="en-US" altLang="nl-NL"/>
              <a:pPr>
                <a:defRPr/>
              </a:pPr>
              <a:t>10/6/2026</a:t>
            </a:fld>
            <a:endParaRPr lang="en-US" altLang="nl-NL"/>
          </a:p>
        </p:txBody>
      </p:sp>
      <p:sp>
        <p:nvSpPr>
          <p:cNvPr id="5" name="Footer Placeholder 4">
            <a:extLst>
              <a:ext uri="{FF2B5EF4-FFF2-40B4-BE49-F238E27FC236}">
                <a16:creationId xmlns:a16="http://schemas.microsoft.com/office/drawing/2014/main" id="{FE06ED89-6508-4F5E-25C3-72F36E2D85E8}"/>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en-US" altLang="nl-NL"/>
          </a:p>
        </p:txBody>
      </p:sp>
      <p:sp>
        <p:nvSpPr>
          <p:cNvPr id="6" name="Slide Number Placeholder 5">
            <a:extLst>
              <a:ext uri="{FF2B5EF4-FFF2-40B4-BE49-F238E27FC236}">
                <a16:creationId xmlns:a16="http://schemas.microsoft.com/office/drawing/2014/main" id="{C665D782-B65B-7BF9-78B4-EE1E22F9FDF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06EF9ECD-1B56-4DDA-A61F-3D3AADBB2B43}" type="slidenum">
              <a:rPr lang="en-US" altLang="nl-NL"/>
              <a:pPr>
                <a:defRPr/>
              </a:pPr>
              <a:t>‹nr.›</a:t>
            </a:fld>
            <a:endParaRPr lang="en-US" altLang="nl-NL"/>
          </a:p>
        </p:txBody>
      </p:sp>
      <p:pic>
        <p:nvPicPr>
          <p:cNvPr id="5127" name="Picture 9" descr="Z:\producties\Malmberg\umb jan vd meijden ppt sjablonen\logo mallmberg.jpg">
            <a:extLst>
              <a:ext uri="{FF2B5EF4-FFF2-40B4-BE49-F238E27FC236}">
                <a16:creationId xmlns:a16="http://schemas.microsoft.com/office/drawing/2014/main" id="{72129E42-2578-AE4B-805B-0F11DE9AAD7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Z:\producties\Malmberg\umb jan vd meijden ppt sjablonen\logo mallmberg.jpg">
            <a:extLst>
              <a:ext uri="{FF2B5EF4-FFF2-40B4-BE49-F238E27FC236}">
                <a16:creationId xmlns:a16="http://schemas.microsoft.com/office/drawing/2014/main" id="{6204A75E-9CAE-0CE4-37B3-326D29270E6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413500"/>
            <a:ext cx="9144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Afbeelding 2" descr="malmberg_logo.jpg">
            <a:extLst>
              <a:ext uri="{FF2B5EF4-FFF2-40B4-BE49-F238E27FC236}">
                <a16:creationId xmlns:a16="http://schemas.microsoft.com/office/drawing/2014/main" id="{524C96D2-0403-F4B1-32C2-6D949B2FB63A}"/>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6413500"/>
            <a:ext cx="14573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Afbeelding 9" descr="dia standaard 1.jpg">
            <a:extLst>
              <a:ext uri="{FF2B5EF4-FFF2-40B4-BE49-F238E27FC236}">
                <a16:creationId xmlns:a16="http://schemas.microsoft.com/office/drawing/2014/main" id="{769BFE32-AA27-842A-F5E5-01BB0A36F08C}"/>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Afbeelding 11" descr="dia standaard 2.jpg">
            <a:extLst>
              <a:ext uri="{FF2B5EF4-FFF2-40B4-BE49-F238E27FC236}">
                <a16:creationId xmlns:a16="http://schemas.microsoft.com/office/drawing/2014/main" id="{35BBBEC9-E067-D196-57C4-1BED75392BFD}"/>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Afbeelding 8" descr="malmberg_logo.jpg">
            <a:extLst>
              <a:ext uri="{FF2B5EF4-FFF2-40B4-BE49-F238E27FC236}">
                <a16:creationId xmlns:a16="http://schemas.microsoft.com/office/drawing/2014/main" id="{FF359315-E0FC-9A55-01FD-AB0EF3E1B9A9}"/>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6413500"/>
            <a:ext cx="1457325"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8948" r:id="rId1"/>
    <p:sldLayoutId id="2147488990" r:id="rId2"/>
    <p:sldLayoutId id="2147488949" r:id="rId3"/>
    <p:sldLayoutId id="2147488950" r:id="rId4"/>
    <p:sldLayoutId id="2147488951" r:id="rId5"/>
    <p:sldLayoutId id="2147488991" r:id="rId6"/>
    <p:sldLayoutId id="2147488992" r:id="rId7"/>
    <p:sldLayoutId id="2147488952" r:id="rId8"/>
    <p:sldLayoutId id="2147488953" r:id="rId9"/>
    <p:sldLayoutId id="2147488954" r:id="rId10"/>
    <p:sldLayoutId id="2147488955" r:id="rId11"/>
    <p:sldLayoutId id="2147488956" r:id="rId12"/>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DA1EC2-CDCE-57F2-71A6-36A8733CC95E}"/>
              </a:ext>
            </a:extLst>
          </p:cNvPr>
          <p:cNvSpPr/>
          <p:nvPr/>
        </p:nvSpPr>
        <p:spPr>
          <a:xfrm>
            <a:off x="0" y="176213"/>
            <a:ext cx="9142413"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
        <p:nvSpPr>
          <p:cNvPr id="2" name="Title Placeholder 1">
            <a:extLst>
              <a:ext uri="{FF2B5EF4-FFF2-40B4-BE49-F238E27FC236}">
                <a16:creationId xmlns:a16="http://schemas.microsoft.com/office/drawing/2014/main" id="{8261F300-93A9-A01A-3CD9-F6DB8E52AB7F}"/>
              </a:ext>
            </a:extLst>
          </p:cNvPr>
          <p:cNvSpPr>
            <a:spLocks noGrp="1"/>
          </p:cNvSpPr>
          <p:nvPr>
            <p:ph type="title"/>
          </p:nvPr>
        </p:nvSpPr>
        <p:spPr>
          <a:xfrm>
            <a:off x="685800" y="284163"/>
            <a:ext cx="7772400" cy="1508125"/>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8196" name="Text Placeholder 2">
            <a:extLst>
              <a:ext uri="{FF2B5EF4-FFF2-40B4-BE49-F238E27FC236}">
                <a16:creationId xmlns:a16="http://schemas.microsoft.com/office/drawing/2014/main" id="{D4993997-134E-B9D7-71CB-EF6F92689875}"/>
              </a:ext>
            </a:extLst>
          </p:cNvPr>
          <p:cNvSpPr>
            <a:spLocks noGrp="1" noChangeArrowheads="1"/>
          </p:cNvSpPr>
          <p:nvPr>
            <p:ph type="body" idx="1"/>
          </p:nvPr>
        </p:nvSpPr>
        <p:spPr bwMode="auto">
          <a:xfrm>
            <a:off x="685800" y="2011363"/>
            <a:ext cx="77724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Klikken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endParaRPr lang="en-US" altLang="nl-NL"/>
          </a:p>
        </p:txBody>
      </p:sp>
      <p:sp>
        <p:nvSpPr>
          <p:cNvPr id="4" name="Date Placeholder 3">
            <a:extLst>
              <a:ext uri="{FF2B5EF4-FFF2-40B4-BE49-F238E27FC236}">
                <a16:creationId xmlns:a16="http://schemas.microsoft.com/office/drawing/2014/main" id="{3BC2D187-DD7B-0E78-AD64-22606E813BE4}"/>
              </a:ext>
            </a:extLst>
          </p:cNvPr>
          <p:cNvSpPr>
            <a:spLocks noGrp="1"/>
          </p:cNvSpPr>
          <p:nvPr>
            <p:ph type="dt" sz="half" idx="2"/>
          </p:nvPr>
        </p:nvSpPr>
        <p:spPr>
          <a:xfrm>
            <a:off x="681038" y="6423025"/>
            <a:ext cx="2595562" cy="365125"/>
          </a:xfrm>
          <a:prstGeom prst="rect">
            <a:avLst/>
          </a:prstGeom>
        </p:spPr>
        <p:txBody>
          <a:bodyPr vert="horz" lIns="91440" tIns="45720" rIns="45720" bIns="45720" rtlCol="0" anchor="ctr"/>
          <a:lstStyle>
            <a:lvl1pPr algn="l">
              <a:defRPr sz="1050">
                <a:solidFill>
                  <a:schemeClr val="tx1"/>
                </a:solidFill>
              </a:defRPr>
            </a:lvl1pPr>
          </a:lstStyle>
          <a:p>
            <a:pPr>
              <a:defRPr/>
            </a:pPr>
            <a:fld id="{AC0F82C4-501D-49BC-A4D0-C45399F99DA9}" type="datetimeFigureOut">
              <a:rPr lang="en-US"/>
              <a:pPr>
                <a:defRPr/>
              </a:pPr>
              <a:t>10/6/2026</a:t>
            </a:fld>
            <a:endParaRPr lang="en-US"/>
          </a:p>
        </p:txBody>
      </p:sp>
      <p:sp>
        <p:nvSpPr>
          <p:cNvPr id="5" name="Footer Placeholder 4">
            <a:extLst>
              <a:ext uri="{FF2B5EF4-FFF2-40B4-BE49-F238E27FC236}">
                <a16:creationId xmlns:a16="http://schemas.microsoft.com/office/drawing/2014/main" id="{642B7EF2-3BCA-5F90-C892-EE12B3701F4A}"/>
              </a:ext>
            </a:extLst>
          </p:cNvPr>
          <p:cNvSpPr>
            <a:spLocks noGrp="1"/>
          </p:cNvSpPr>
          <p:nvPr>
            <p:ph type="ftr" sz="quarter" idx="3"/>
          </p:nvPr>
        </p:nvSpPr>
        <p:spPr>
          <a:xfrm>
            <a:off x="4191000" y="6423025"/>
            <a:ext cx="4060825"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en-US"/>
          </a:p>
        </p:txBody>
      </p:sp>
      <p:sp>
        <p:nvSpPr>
          <p:cNvPr id="6" name="Slide Number Placeholder 5">
            <a:extLst>
              <a:ext uri="{FF2B5EF4-FFF2-40B4-BE49-F238E27FC236}">
                <a16:creationId xmlns:a16="http://schemas.microsoft.com/office/drawing/2014/main" id="{F7ECAF8A-F72A-7CD1-30FE-8114744DADD9}"/>
              </a:ext>
            </a:extLst>
          </p:cNvPr>
          <p:cNvSpPr>
            <a:spLocks noGrp="1"/>
          </p:cNvSpPr>
          <p:nvPr>
            <p:ph type="sldNum" sz="quarter" idx="4"/>
          </p:nvPr>
        </p:nvSpPr>
        <p:spPr>
          <a:xfrm>
            <a:off x="8264525" y="6423025"/>
            <a:ext cx="709613" cy="365125"/>
          </a:xfrm>
          <a:prstGeom prst="rect">
            <a:avLst/>
          </a:prstGeom>
        </p:spPr>
        <p:txBody>
          <a:bodyPr vert="horz" lIns="45720" tIns="45720" rIns="91440" bIns="45720" rtlCol="0" anchor="ctr"/>
          <a:lstStyle>
            <a:lvl1pPr algn="l">
              <a:defRPr sz="1200" b="0">
                <a:solidFill>
                  <a:schemeClr val="tx1"/>
                </a:solidFill>
              </a:defRPr>
            </a:lvl1pPr>
          </a:lstStyle>
          <a:p>
            <a:pPr>
              <a:defRPr/>
            </a:pPr>
            <a:fld id="{F03EA320-604A-42F6-B97E-F4CA48C0AC4F}" type="slidenum">
              <a:rPr lang="en-US" altLang="nl-NL"/>
              <a:pPr>
                <a:defRPr/>
              </a:pPr>
              <a:t>‹nr.›</a:t>
            </a:fld>
            <a:endParaRPr lang="en-US" altLang="nl-NL"/>
          </a:p>
        </p:txBody>
      </p:sp>
      <p:pic>
        <p:nvPicPr>
          <p:cNvPr id="8200" name="Picture 9" descr="Z:\producties\Malmberg\umb jan vd meijden ppt sjablonen\logo mallmberg.jpg">
            <a:extLst>
              <a:ext uri="{FF2B5EF4-FFF2-40B4-BE49-F238E27FC236}">
                <a16:creationId xmlns:a16="http://schemas.microsoft.com/office/drawing/2014/main" id="{51020B46-C109-7C64-4200-707CBE859014}"/>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0" y="6427788"/>
            <a:ext cx="91440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9001" r:id="rId1"/>
    <p:sldLayoutId id="2147489002" r:id="rId2"/>
    <p:sldLayoutId id="2147489003" r:id="rId3"/>
    <p:sldLayoutId id="2147488975" r:id="rId4"/>
    <p:sldLayoutId id="2147488976" r:id="rId5"/>
    <p:sldLayoutId id="2147488977" r:id="rId6"/>
    <p:sldLayoutId id="2147489004" r:id="rId7"/>
    <p:sldLayoutId id="2147488978" r:id="rId8"/>
    <p:sldLayoutId id="2147488979" r:id="rId9"/>
    <p:sldLayoutId id="2147488980" r:id="rId10"/>
    <p:sldLayoutId id="2147489005" r:id="rId11"/>
    <p:sldLayoutId id="2147489006" r:id="rId12"/>
    <p:sldLayoutId id="2147489007" r:id="rId13"/>
    <p:sldLayoutId id="2147489008" r:id="rId14"/>
    <p:sldLayoutId id="2147489009" r:id="rId15"/>
    <p:sldLayoutId id="2147489010" r:id="rId16"/>
    <p:sldLayoutId id="2147489011" r:id="rId17"/>
  </p:sldLayoutIdLst>
  <p:txStyles>
    <p:titleStyle>
      <a:lvl1pPr algn="l" rtl="0" eaLnBrk="0" fontAlgn="base" hangingPunct="0">
        <a:lnSpc>
          <a:spcPct val="85000"/>
        </a:lnSpc>
        <a:spcBef>
          <a:spcPct val="0"/>
        </a:spcBef>
        <a:spcAft>
          <a:spcPct val="0"/>
        </a:spcAft>
        <a:defRPr sz="4000" kern="1200" cap="all">
          <a:solidFill>
            <a:schemeClr val="bg2"/>
          </a:solidFill>
          <a:latin typeface="+mj-lt"/>
          <a:ea typeface="+mj-ea"/>
          <a:cs typeface="+mj-cs"/>
        </a:defRPr>
      </a:lvl1pPr>
      <a:lvl2pPr algn="l" rtl="0" eaLnBrk="0" fontAlgn="base" hangingPunct="0">
        <a:lnSpc>
          <a:spcPct val="85000"/>
        </a:lnSpc>
        <a:spcBef>
          <a:spcPct val="0"/>
        </a:spcBef>
        <a:spcAft>
          <a:spcPct val="0"/>
        </a:spcAft>
        <a:defRPr sz="4000">
          <a:solidFill>
            <a:schemeClr val="bg2"/>
          </a:solidFill>
          <a:latin typeface="Corbel" panose="020B0503020204020204" pitchFamily="34" charset="0"/>
        </a:defRPr>
      </a:lvl2pPr>
      <a:lvl3pPr algn="l" rtl="0" eaLnBrk="0" fontAlgn="base" hangingPunct="0">
        <a:lnSpc>
          <a:spcPct val="85000"/>
        </a:lnSpc>
        <a:spcBef>
          <a:spcPct val="0"/>
        </a:spcBef>
        <a:spcAft>
          <a:spcPct val="0"/>
        </a:spcAft>
        <a:defRPr sz="4000">
          <a:solidFill>
            <a:schemeClr val="bg2"/>
          </a:solidFill>
          <a:latin typeface="Corbel" panose="020B0503020204020204" pitchFamily="34" charset="0"/>
        </a:defRPr>
      </a:lvl3pPr>
      <a:lvl4pPr algn="l" rtl="0" eaLnBrk="0" fontAlgn="base" hangingPunct="0">
        <a:lnSpc>
          <a:spcPct val="85000"/>
        </a:lnSpc>
        <a:spcBef>
          <a:spcPct val="0"/>
        </a:spcBef>
        <a:spcAft>
          <a:spcPct val="0"/>
        </a:spcAft>
        <a:defRPr sz="4000">
          <a:solidFill>
            <a:schemeClr val="bg2"/>
          </a:solidFill>
          <a:latin typeface="Corbel" panose="020B0503020204020204" pitchFamily="34" charset="0"/>
        </a:defRPr>
      </a:lvl4pPr>
      <a:lvl5pPr algn="l" rtl="0" eaLnBrk="0" fontAlgn="base" hangingPunct="0">
        <a:lnSpc>
          <a:spcPct val="85000"/>
        </a:lnSpc>
        <a:spcBef>
          <a:spcPct val="0"/>
        </a:spcBef>
        <a:spcAft>
          <a:spcPct val="0"/>
        </a:spcAft>
        <a:defRPr sz="4000">
          <a:solidFill>
            <a:schemeClr val="bg2"/>
          </a:solidFill>
          <a:latin typeface="Corbel" panose="020B0503020204020204" pitchFamily="34" charset="0"/>
        </a:defRPr>
      </a:lvl5pPr>
      <a:lvl6pPr marL="457200" algn="l" rtl="0" fontAlgn="base">
        <a:lnSpc>
          <a:spcPct val="85000"/>
        </a:lnSpc>
        <a:spcBef>
          <a:spcPct val="0"/>
        </a:spcBef>
        <a:spcAft>
          <a:spcPct val="0"/>
        </a:spcAft>
        <a:defRPr sz="4000">
          <a:solidFill>
            <a:schemeClr val="bg2"/>
          </a:solidFill>
          <a:latin typeface="Corbel" panose="020B0503020204020204" pitchFamily="34" charset="0"/>
        </a:defRPr>
      </a:lvl6pPr>
      <a:lvl7pPr marL="914400" algn="l" rtl="0" fontAlgn="base">
        <a:lnSpc>
          <a:spcPct val="85000"/>
        </a:lnSpc>
        <a:spcBef>
          <a:spcPct val="0"/>
        </a:spcBef>
        <a:spcAft>
          <a:spcPct val="0"/>
        </a:spcAft>
        <a:defRPr sz="4000">
          <a:solidFill>
            <a:schemeClr val="bg2"/>
          </a:solidFill>
          <a:latin typeface="Corbel" panose="020B0503020204020204" pitchFamily="34" charset="0"/>
        </a:defRPr>
      </a:lvl7pPr>
      <a:lvl8pPr marL="1371600" algn="l" rtl="0" fontAlgn="base">
        <a:lnSpc>
          <a:spcPct val="85000"/>
        </a:lnSpc>
        <a:spcBef>
          <a:spcPct val="0"/>
        </a:spcBef>
        <a:spcAft>
          <a:spcPct val="0"/>
        </a:spcAft>
        <a:defRPr sz="4000">
          <a:solidFill>
            <a:schemeClr val="bg2"/>
          </a:solidFill>
          <a:latin typeface="Corbel" panose="020B0503020204020204" pitchFamily="34" charset="0"/>
        </a:defRPr>
      </a:lvl8pPr>
      <a:lvl9pPr marL="1828800" algn="l" rtl="0" fontAlgn="base">
        <a:lnSpc>
          <a:spcPct val="85000"/>
        </a:lnSpc>
        <a:spcBef>
          <a:spcPct val="0"/>
        </a:spcBef>
        <a:spcAft>
          <a:spcPct val="0"/>
        </a:spcAft>
        <a:defRPr sz="4000">
          <a:solidFill>
            <a:schemeClr val="bg2"/>
          </a:solidFill>
          <a:latin typeface="Corbel" panose="020B0503020204020204" pitchFamily="34" charset="0"/>
        </a:defRPr>
      </a:lvl9pPr>
    </p:titleStyle>
    <p:bodyStyle>
      <a:lvl1pPr marL="182563" indent="-182563" algn="l" rtl="0" eaLnBrk="0" fontAlgn="base" hangingPunct="0">
        <a:lnSpc>
          <a:spcPct val="90000"/>
        </a:lnSpc>
        <a:spcBef>
          <a:spcPts val="1200"/>
        </a:spcBef>
        <a:spcAft>
          <a:spcPts val="200"/>
        </a:spcAft>
        <a:buClr>
          <a:schemeClr val="tx1"/>
        </a:buClr>
        <a:buFont typeface="Wingdings" panose="05000000000000000000" pitchFamily="2" charset="2"/>
        <a:buChar char=""/>
        <a:defRPr sz="2200" kern="1200">
          <a:solidFill>
            <a:schemeClr val="tx1"/>
          </a:solidFill>
          <a:latin typeface="+mn-lt"/>
          <a:ea typeface="+mn-ea"/>
          <a:cs typeface="+mn-cs"/>
        </a:defRPr>
      </a:lvl1pPr>
      <a:lvl2pPr marL="4111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2000" kern="1200">
          <a:solidFill>
            <a:schemeClr val="tx1"/>
          </a:solidFill>
          <a:latin typeface="+mn-lt"/>
          <a:ea typeface="+mn-ea"/>
          <a:cs typeface="+mn-cs"/>
        </a:defRPr>
      </a:lvl2pPr>
      <a:lvl3pPr marL="6397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kern="1200">
          <a:solidFill>
            <a:schemeClr val="tx1"/>
          </a:solidFill>
          <a:latin typeface="+mn-lt"/>
          <a:ea typeface="+mn-ea"/>
          <a:cs typeface="+mn-cs"/>
        </a:defRPr>
      </a:lvl3pPr>
      <a:lvl4pPr marL="8683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4pPr>
      <a:lvl5pPr marL="10969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22.jpeg"/></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31.jpeg"/><Relationship Id="rId5" Type="http://schemas.openxmlformats.org/officeDocument/2006/relationships/image" Target="../media/image30.emf"/><Relationship Id="rId4" Type="http://schemas.openxmlformats.org/officeDocument/2006/relationships/image" Target="../media/image29.emf"/></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hyperlink" Target="https://www.youtube.com/watch?v=GEfz7LdxMqM"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5.5c32b3637d641d6069c9a749eaccf1df"/><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818E0F-8D33-2C6C-1920-BB9F1BEE70F8}"/>
              </a:ext>
            </a:extLst>
          </p:cNvPr>
          <p:cNvSpPr>
            <a:spLocks noGrp="1"/>
          </p:cNvSpPr>
          <p:nvPr>
            <p:ph type="ctrTitle"/>
          </p:nvPr>
        </p:nvSpPr>
        <p:spPr>
          <a:xfrm>
            <a:off x="274638" y="2166938"/>
            <a:ext cx="8602662" cy="1738312"/>
          </a:xfrm>
        </p:spPr>
        <p:txBody>
          <a:bodyPr/>
          <a:lstStyle/>
          <a:p>
            <a:pPr eaLnBrk="1" fontAlgn="auto" hangingPunct="1">
              <a:spcAft>
                <a:spcPts val="0"/>
              </a:spcAft>
              <a:defRPr/>
            </a:pPr>
            <a:r>
              <a:rPr lang="nl-NL" dirty="0">
                <a:latin typeface="Aptos" panose="020B0004020202020204" pitchFamily="34" charset="0"/>
              </a:rPr>
              <a:t>Informatie voor groep 1, 2 en 3</a:t>
            </a:r>
          </a:p>
        </p:txBody>
      </p:sp>
      <p:sp>
        <p:nvSpPr>
          <p:cNvPr id="43011" name="Ondertitel 2">
            <a:extLst>
              <a:ext uri="{FF2B5EF4-FFF2-40B4-BE49-F238E27FC236}">
                <a16:creationId xmlns:a16="http://schemas.microsoft.com/office/drawing/2014/main" id="{93824A21-D8FE-BDA5-4730-12F910EE90EC}"/>
              </a:ext>
            </a:extLst>
          </p:cNvPr>
          <p:cNvSpPr>
            <a:spLocks noGrp="1" noChangeArrowheads="1"/>
          </p:cNvSpPr>
          <p:nvPr>
            <p:ph type="subTitle" idx="1"/>
          </p:nvPr>
        </p:nvSpPr>
        <p:spPr>
          <a:xfrm>
            <a:off x="1143000" y="3970338"/>
            <a:ext cx="6858000" cy="1309687"/>
          </a:xfrm>
        </p:spPr>
        <p:txBody>
          <a:bodyPr>
            <a:normAutofit/>
          </a:bodyPr>
          <a:lstStyle/>
          <a:p>
            <a:pPr eaLnBrk="1" hangingPunct="1"/>
            <a:r>
              <a:rPr lang="nl-NL" altLang="nl-NL" sz="4400" dirty="0"/>
              <a:t>2026-2027</a:t>
            </a:r>
          </a:p>
          <a:p>
            <a:endParaRPr lang="nl-NL" altLang="nl-NL" sz="4400" dirty="0"/>
          </a:p>
          <a:p>
            <a:endParaRPr lang="nl-NL" altLang="nl-NL" sz="4400" dirty="0"/>
          </a:p>
          <a:p>
            <a:endParaRPr lang="nl-NL" altLang="nl-NL" sz="4400" dirty="0"/>
          </a:p>
        </p:txBody>
      </p:sp>
      <p:sp>
        <p:nvSpPr>
          <p:cNvPr id="3" name="Tekstvak 2">
            <a:extLst>
              <a:ext uri="{FF2B5EF4-FFF2-40B4-BE49-F238E27FC236}">
                <a16:creationId xmlns:a16="http://schemas.microsoft.com/office/drawing/2014/main" id="{C460D58E-A486-30D7-D6A6-1D7641C72FAD}"/>
              </a:ext>
            </a:extLst>
          </p:cNvPr>
          <p:cNvSpPr txBox="1"/>
          <p:nvPr/>
        </p:nvSpPr>
        <p:spPr>
          <a:xfrm>
            <a:off x="1539433" y="416688"/>
            <a:ext cx="6285053" cy="1323439"/>
          </a:xfrm>
          <a:prstGeom prst="rect">
            <a:avLst/>
          </a:prstGeom>
          <a:noFill/>
        </p:spPr>
        <p:txBody>
          <a:bodyPr wrap="square" rtlCol="0">
            <a:spAutoFit/>
          </a:bodyPr>
          <a:lstStyle/>
          <a:p>
            <a:r>
              <a:rPr lang="nl-NL" sz="4000" dirty="0"/>
              <a:t>De </a:t>
            </a:r>
            <a:r>
              <a:rPr lang="nl-NL" sz="4000" dirty="0" err="1"/>
              <a:t>Florens</a:t>
            </a:r>
            <a:r>
              <a:rPr lang="nl-NL" sz="4000" dirty="0"/>
              <a:t> </a:t>
            </a:r>
            <a:r>
              <a:rPr lang="nl-NL" sz="4000" dirty="0" err="1"/>
              <a:t>Radewijnsschool</a:t>
            </a:r>
            <a:endParaRPr lang="nl-NL" sz="4000" dirty="0"/>
          </a:p>
        </p:txBody>
      </p:sp>
      <p:pic>
        <p:nvPicPr>
          <p:cNvPr id="4" name="Picture 3" descr="Florens Radewijnsschool - OOZ (Stichting Openbaar Onderwijs Zwolle en ...">
            <a:extLst>
              <a:ext uri="{FF2B5EF4-FFF2-40B4-BE49-F238E27FC236}">
                <a16:creationId xmlns:a16="http://schemas.microsoft.com/office/drawing/2014/main" id="{DF67B263-3F1D-69FD-1AC1-A949C8CCDAE9}"/>
              </a:ext>
            </a:extLst>
          </p:cNvPr>
          <p:cNvPicPr>
            <a:picLocks noChangeAspect="1"/>
          </p:cNvPicPr>
          <p:nvPr/>
        </p:nvPicPr>
        <p:blipFill>
          <a:blip r:embed="rId3"/>
          <a:stretch>
            <a:fillRect/>
          </a:stretch>
        </p:blipFill>
        <p:spPr>
          <a:xfrm>
            <a:off x="108857" y="5997158"/>
            <a:ext cx="2068286" cy="709314"/>
          </a:xfrm>
          <a:prstGeom prst="rect">
            <a:avLst/>
          </a:prstGeom>
        </p:spPr>
      </p:pic>
      <p:pic>
        <p:nvPicPr>
          <p:cNvPr id="5" name="Picture 4" descr="Ons onderwijs - OOZ (Stichting Openbaar Onderwijs Zwolle en Regio)">
            <a:extLst>
              <a:ext uri="{FF2B5EF4-FFF2-40B4-BE49-F238E27FC236}">
                <a16:creationId xmlns:a16="http://schemas.microsoft.com/office/drawing/2014/main" id="{2B2C3D2A-8F76-8285-995A-9595315791D2}"/>
              </a:ext>
            </a:extLst>
          </p:cNvPr>
          <p:cNvPicPr>
            <a:picLocks noChangeAspect="1"/>
          </p:cNvPicPr>
          <p:nvPr/>
        </p:nvPicPr>
        <p:blipFill>
          <a:blip r:embed="rId4"/>
          <a:stretch>
            <a:fillRect/>
          </a:stretch>
        </p:blipFill>
        <p:spPr>
          <a:xfrm>
            <a:off x="6268720" y="235712"/>
            <a:ext cx="2712720" cy="13268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a:extLst>
              <a:ext uri="{FF2B5EF4-FFF2-40B4-BE49-F238E27FC236}">
                <a16:creationId xmlns:a16="http://schemas.microsoft.com/office/drawing/2014/main" id="{554AF0C4-B234-28BE-52D9-BF75B1E1F6F0}"/>
              </a:ext>
            </a:extLst>
          </p:cNvPr>
          <p:cNvSpPr>
            <a:spLocks noGrp="1"/>
          </p:cNvSpPr>
          <p:nvPr>
            <p:ph type="title"/>
          </p:nvPr>
        </p:nvSpPr>
        <p:spPr/>
        <p:txBody>
          <a:bodyPr/>
          <a:lstStyle/>
          <a:p>
            <a:pPr eaLnBrk="1" fontAlgn="auto" hangingPunct="1">
              <a:spcAft>
                <a:spcPts val="0"/>
              </a:spcAft>
              <a:defRPr/>
            </a:pPr>
            <a:r>
              <a:rPr lang="nl-NL" altLang="nl-NL" dirty="0"/>
              <a:t>Algemene informatie </a:t>
            </a:r>
          </a:p>
        </p:txBody>
      </p:sp>
      <p:sp>
        <p:nvSpPr>
          <p:cNvPr id="8195" name="Tijdelijke aanduiding voor inhoud 2">
            <a:extLst>
              <a:ext uri="{FF2B5EF4-FFF2-40B4-BE49-F238E27FC236}">
                <a16:creationId xmlns:a16="http://schemas.microsoft.com/office/drawing/2014/main" id="{341097B8-7ADA-420E-042B-AFF2E50B6EC1}"/>
              </a:ext>
            </a:extLst>
          </p:cNvPr>
          <p:cNvSpPr>
            <a:spLocks noGrp="1"/>
          </p:cNvSpPr>
          <p:nvPr>
            <p:ph idx="1"/>
          </p:nvPr>
        </p:nvSpPr>
        <p:spPr>
          <a:xfrm>
            <a:off x="390525" y="1968500"/>
            <a:ext cx="8361363" cy="4281829"/>
          </a:xfrm>
        </p:spPr>
        <p:txBody>
          <a:bodyPr rtlCol="0">
            <a:noAutofit/>
          </a:bodyPr>
          <a:lstStyle/>
          <a:p>
            <a:pPr marL="0" indent="0" eaLnBrk="1" fontAlgn="auto" hangingPunct="1">
              <a:buNone/>
              <a:defRPr/>
            </a:pPr>
            <a:r>
              <a:rPr lang="nl-NL" altLang="nl-NL" sz="2600" dirty="0"/>
              <a:t>Wie werkt wanneer:</a:t>
            </a:r>
          </a:p>
          <a:p>
            <a:pPr eaLnBrk="1" fontAlgn="auto" hangingPunct="1">
              <a:buFont typeface="Arial" panose="020B0604020202020204" pitchFamily="34" charset="0"/>
              <a:buChar char="•"/>
              <a:defRPr/>
            </a:pPr>
            <a:r>
              <a:rPr lang="nl-NL" altLang="nl-NL" sz="2600" dirty="0"/>
              <a:t>Juf Kim is er op maandag, dinsdag en woensdag</a:t>
            </a:r>
          </a:p>
          <a:p>
            <a:pPr eaLnBrk="1" fontAlgn="auto" hangingPunct="1">
              <a:buFont typeface="Arial" panose="020B0604020202020204" pitchFamily="34" charset="0"/>
              <a:buChar char="•"/>
              <a:defRPr/>
            </a:pPr>
            <a:r>
              <a:rPr lang="nl-NL" altLang="nl-NL" sz="2600" dirty="0"/>
              <a:t>Juf Marjolijn is er op donderdag en vrijdag</a:t>
            </a:r>
          </a:p>
          <a:p>
            <a:pPr eaLnBrk="1" fontAlgn="auto" hangingPunct="1">
              <a:buFont typeface="Arial" panose="020B0604020202020204" pitchFamily="34" charset="0"/>
              <a:buChar char="•"/>
              <a:defRPr/>
            </a:pPr>
            <a:r>
              <a:rPr lang="nl-NL" altLang="nl-NL" sz="2600" dirty="0"/>
              <a:t>Op maandag, woensdag en donderdag geeft juf Iris les. </a:t>
            </a:r>
          </a:p>
          <a:p>
            <a:pPr marL="411480" lvl="1" indent="-182880" eaLnBrk="1" fontAlgn="auto" hangingPunct="1">
              <a:defRPr/>
            </a:pPr>
            <a:endParaRPr lang="nl-NL" altLang="nl-NL" sz="2800" dirty="0"/>
          </a:p>
          <a:p>
            <a:pPr marL="182880" indent="-182880" eaLnBrk="1" fontAlgn="auto" hangingPunct="1">
              <a:defRPr/>
            </a:pPr>
            <a:endParaRPr lang="nl-NL" altLang="nl-NL" sz="2600" dirty="0"/>
          </a:p>
          <a:p>
            <a:pPr marL="393700" lvl="1" indent="0" eaLnBrk="1" fontAlgn="auto" hangingPunct="1">
              <a:buFont typeface="Wingdings" panose="05000000000000000000" pitchFamily="2" charset="2"/>
              <a:buNone/>
              <a:defRPr/>
            </a:pPr>
            <a:endParaRPr lang="nl-NL" altLang="nl-NL" sz="2600" dirty="0"/>
          </a:p>
          <a:p>
            <a:pPr marL="182880" indent="-182880" eaLnBrk="1" fontAlgn="auto" hangingPunct="1">
              <a:defRPr/>
            </a:pPr>
            <a:endParaRPr lang="nl-NL" altLang="nl-NL" sz="2600" dirty="0"/>
          </a:p>
          <a:p>
            <a:pPr marL="182880" indent="-182880" eaLnBrk="1" fontAlgn="auto" hangingPunct="1">
              <a:defRPr/>
            </a:pPr>
            <a:endParaRPr lang="nl-NL" altLang="nl-NL" sz="2600" dirty="0"/>
          </a:p>
        </p:txBody>
      </p:sp>
      <p:pic>
        <p:nvPicPr>
          <p:cNvPr id="2" name="Picture 1" descr="Florens Radewijnsschool - OOZ (Stichting Openbaar Onderwijs Zwolle en ...">
            <a:extLst>
              <a:ext uri="{FF2B5EF4-FFF2-40B4-BE49-F238E27FC236}">
                <a16:creationId xmlns:a16="http://schemas.microsoft.com/office/drawing/2014/main" id="{1716E192-8560-0081-8EBB-F715C1C4CDE1}"/>
              </a:ext>
            </a:extLst>
          </p:cNvPr>
          <p:cNvPicPr>
            <a:picLocks noChangeAspect="1"/>
          </p:cNvPicPr>
          <p:nvPr/>
        </p:nvPicPr>
        <p:blipFill>
          <a:blip r:embed="rId3"/>
          <a:stretch>
            <a:fillRect/>
          </a:stretch>
        </p:blipFill>
        <p:spPr>
          <a:xfrm>
            <a:off x="0" y="6026912"/>
            <a:ext cx="2712720" cy="92049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A101C-8EFF-546F-A7BA-73910E076902}"/>
              </a:ext>
            </a:extLst>
          </p:cNvPr>
          <p:cNvSpPr>
            <a:spLocks noGrp="1"/>
          </p:cNvSpPr>
          <p:nvPr>
            <p:ph type="title"/>
          </p:nvPr>
        </p:nvSpPr>
        <p:spPr/>
        <p:txBody>
          <a:bodyPr/>
          <a:lstStyle/>
          <a:p>
            <a:r>
              <a:rPr lang="nl-NL" dirty="0"/>
              <a:t>Algemene informatie</a:t>
            </a:r>
          </a:p>
        </p:txBody>
      </p:sp>
      <p:sp>
        <p:nvSpPr>
          <p:cNvPr id="3" name="Tijdelijke aanduiding voor inhoud 2">
            <a:extLst>
              <a:ext uri="{FF2B5EF4-FFF2-40B4-BE49-F238E27FC236}">
                <a16:creationId xmlns:a16="http://schemas.microsoft.com/office/drawing/2014/main" id="{C1DB56FB-0C4C-2331-DD3C-B66FCBFDAAA0}"/>
              </a:ext>
            </a:extLst>
          </p:cNvPr>
          <p:cNvSpPr>
            <a:spLocks noGrp="1"/>
          </p:cNvSpPr>
          <p:nvPr>
            <p:ph idx="1"/>
          </p:nvPr>
        </p:nvSpPr>
        <p:spPr/>
        <p:txBody>
          <a:bodyPr/>
          <a:lstStyle/>
          <a:p>
            <a:pPr marL="0" indent="0" eaLnBrk="1" fontAlgn="auto" hangingPunct="1">
              <a:buNone/>
              <a:defRPr/>
            </a:pPr>
            <a:r>
              <a:rPr lang="nl-NL" altLang="nl-NL" sz="2400" dirty="0"/>
              <a:t>Gymnastiek voor groep 3</a:t>
            </a:r>
          </a:p>
          <a:p>
            <a:pPr lvl="1" eaLnBrk="1" fontAlgn="auto" hangingPunct="1">
              <a:buFont typeface="Arial" panose="020B0604020202020204" pitchFamily="34" charset="0"/>
              <a:buChar char="•"/>
              <a:defRPr/>
            </a:pPr>
            <a:r>
              <a:rPr lang="nl-NL" altLang="nl-NL" sz="2400" dirty="0"/>
              <a:t>Elke maandag en vrijdag om 8:30</a:t>
            </a:r>
          </a:p>
          <a:p>
            <a:pPr lvl="1" eaLnBrk="1" fontAlgn="auto" hangingPunct="1">
              <a:buFont typeface="Arial" panose="020B0604020202020204" pitchFamily="34" charset="0"/>
              <a:buChar char="•"/>
              <a:defRPr/>
            </a:pPr>
            <a:r>
              <a:rPr lang="nl-NL" altLang="nl-NL" sz="2400" dirty="0"/>
              <a:t>In de gymzaal van het dorpshuis</a:t>
            </a:r>
          </a:p>
          <a:p>
            <a:pPr lvl="1" eaLnBrk="1" fontAlgn="auto" hangingPunct="1">
              <a:buFont typeface="Arial" panose="020B0604020202020204" pitchFamily="34" charset="0"/>
              <a:buChar char="•"/>
              <a:defRPr/>
            </a:pPr>
            <a:r>
              <a:rPr lang="nl-NL" altLang="nl-NL" sz="2400" dirty="0"/>
              <a:t>Kleedkamer is open vanaf 8.20</a:t>
            </a:r>
          </a:p>
          <a:p>
            <a:pPr lvl="1" eaLnBrk="1" fontAlgn="auto" hangingPunct="1">
              <a:buFont typeface="Arial" panose="020B0604020202020204" pitchFamily="34" charset="0"/>
              <a:buChar char="•"/>
              <a:defRPr/>
            </a:pPr>
            <a:r>
              <a:rPr lang="nl-NL" altLang="nl-NL" sz="2400" dirty="0"/>
              <a:t>Gymkleding en schoenen zonder zwarte zool</a:t>
            </a:r>
          </a:p>
          <a:p>
            <a:pPr marL="228600" lvl="1" indent="0" eaLnBrk="1" fontAlgn="auto" hangingPunct="1">
              <a:buNone/>
              <a:defRPr/>
            </a:pPr>
            <a:endParaRPr lang="nl-NL" altLang="nl-NL" sz="2400" dirty="0"/>
          </a:p>
          <a:p>
            <a:pPr marL="228600" lvl="1" indent="0" eaLnBrk="1" fontAlgn="auto" hangingPunct="1">
              <a:buNone/>
              <a:defRPr/>
            </a:pPr>
            <a:r>
              <a:rPr lang="nl-NL" altLang="nl-NL" sz="2400" dirty="0"/>
              <a:t>Gymnastiek voor groep 1 /2</a:t>
            </a:r>
          </a:p>
          <a:p>
            <a:pPr lvl="1" eaLnBrk="1" fontAlgn="auto" hangingPunct="1">
              <a:defRPr/>
            </a:pPr>
            <a:r>
              <a:rPr lang="nl-NL" altLang="nl-NL" sz="2400" dirty="0"/>
              <a:t>Vrijdagochtend om 8.30 </a:t>
            </a:r>
          </a:p>
          <a:p>
            <a:pPr lvl="1" eaLnBrk="1" fontAlgn="auto" hangingPunct="1">
              <a:defRPr/>
            </a:pPr>
            <a:r>
              <a:rPr lang="nl-NL" altLang="nl-NL" sz="2400" dirty="0"/>
              <a:t>In het speellokaal</a:t>
            </a:r>
          </a:p>
          <a:p>
            <a:pPr lvl="1" eaLnBrk="1" fontAlgn="auto" hangingPunct="1">
              <a:defRPr/>
            </a:pPr>
            <a:r>
              <a:rPr lang="nl-NL" altLang="nl-NL" sz="2400" dirty="0"/>
              <a:t>Gymtas aan de kapstok, schoenen zonder zwarte zool</a:t>
            </a:r>
          </a:p>
          <a:p>
            <a:pPr lvl="1" eaLnBrk="1" fontAlgn="auto" hangingPunct="1">
              <a:defRPr/>
            </a:pPr>
            <a:endParaRPr lang="nl-NL" altLang="nl-NL" sz="2800" dirty="0"/>
          </a:p>
          <a:p>
            <a:endParaRPr lang="nl-NL" dirty="0"/>
          </a:p>
        </p:txBody>
      </p:sp>
      <p:pic>
        <p:nvPicPr>
          <p:cNvPr id="5" name="Picture 4" descr="Florens Radewijnsschool - OOZ (Stichting Openbaar Onderwijs Zwolle en ...">
            <a:extLst>
              <a:ext uri="{FF2B5EF4-FFF2-40B4-BE49-F238E27FC236}">
                <a16:creationId xmlns:a16="http://schemas.microsoft.com/office/drawing/2014/main" id="{A4DAFA50-9175-9E3A-86D6-E945B4E89D30}"/>
              </a:ext>
            </a:extLst>
          </p:cNvPr>
          <p:cNvPicPr>
            <a:picLocks noChangeAspect="1"/>
          </p:cNvPicPr>
          <p:nvPr/>
        </p:nvPicPr>
        <p:blipFill>
          <a:blip r:embed="rId2"/>
          <a:stretch>
            <a:fillRect/>
          </a:stretch>
        </p:blipFill>
        <p:spPr>
          <a:xfrm>
            <a:off x="-2903" y="6220678"/>
            <a:ext cx="2068286" cy="709314"/>
          </a:xfrm>
          <a:prstGeom prst="rect">
            <a:avLst/>
          </a:prstGeom>
        </p:spPr>
      </p:pic>
    </p:spTree>
    <p:extLst>
      <p:ext uri="{BB962C8B-B14F-4D97-AF65-F5344CB8AC3E}">
        <p14:creationId xmlns:p14="http://schemas.microsoft.com/office/powerpoint/2010/main" val="937108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D4E976-D462-7E44-D4B7-74C968E3628A}"/>
              </a:ext>
            </a:extLst>
          </p:cNvPr>
          <p:cNvSpPr>
            <a:spLocks noGrp="1"/>
          </p:cNvSpPr>
          <p:nvPr>
            <p:ph type="title"/>
          </p:nvPr>
        </p:nvSpPr>
        <p:spPr/>
        <p:txBody>
          <a:bodyPr/>
          <a:lstStyle/>
          <a:p>
            <a:pPr>
              <a:defRPr/>
            </a:pPr>
            <a:r>
              <a:rPr lang="nl-NL" dirty="0"/>
              <a:t>Algemene informatie </a:t>
            </a:r>
          </a:p>
        </p:txBody>
      </p:sp>
      <p:sp>
        <p:nvSpPr>
          <p:cNvPr id="3" name="Tijdelijke aanduiding voor inhoud 2">
            <a:extLst>
              <a:ext uri="{FF2B5EF4-FFF2-40B4-BE49-F238E27FC236}">
                <a16:creationId xmlns:a16="http://schemas.microsoft.com/office/drawing/2014/main" id="{DD1375E4-D895-FAEE-C02C-8258EFD05E29}"/>
              </a:ext>
            </a:extLst>
          </p:cNvPr>
          <p:cNvSpPr>
            <a:spLocks noGrp="1"/>
          </p:cNvSpPr>
          <p:nvPr>
            <p:ph idx="1"/>
          </p:nvPr>
        </p:nvSpPr>
        <p:spPr/>
        <p:txBody>
          <a:bodyPr/>
          <a:lstStyle/>
          <a:p>
            <a:pPr marL="182880" indent="-182880" eaLnBrk="1" fontAlgn="auto" hangingPunct="1">
              <a:defRPr/>
            </a:pPr>
            <a:r>
              <a:rPr lang="nl-NL" altLang="nl-NL" sz="2400" dirty="0"/>
              <a:t>Foto’s en </a:t>
            </a:r>
            <a:r>
              <a:rPr lang="nl-NL" altLang="nl-NL" sz="2400" dirty="0" err="1"/>
              <a:t>klasgebonden</a:t>
            </a:r>
            <a:r>
              <a:rPr lang="nl-NL" altLang="nl-NL" sz="2400" dirty="0"/>
              <a:t> berichten komen in </a:t>
            </a:r>
            <a:r>
              <a:rPr lang="nl-NL" altLang="nl-NL" sz="2400" dirty="0" err="1"/>
              <a:t>Parro</a:t>
            </a:r>
            <a:r>
              <a:rPr lang="nl-NL" altLang="nl-NL" sz="2400" dirty="0"/>
              <a:t>.</a:t>
            </a:r>
          </a:p>
          <a:p>
            <a:pPr marL="182245" indent="-182245" eaLnBrk="1" fontAlgn="auto" hangingPunct="1">
              <a:defRPr/>
            </a:pPr>
            <a:r>
              <a:rPr lang="nl-NL" altLang="nl-NL" sz="2400" dirty="0"/>
              <a:t>Nieuwsbrief laatste vrijdag van de maand in </a:t>
            </a:r>
            <a:r>
              <a:rPr lang="nl-NL" altLang="nl-NL" sz="2400" dirty="0" err="1"/>
              <a:t>Parro</a:t>
            </a:r>
            <a:r>
              <a:rPr lang="nl-NL" altLang="nl-NL" sz="2400" dirty="0"/>
              <a:t>.</a:t>
            </a:r>
          </a:p>
          <a:p>
            <a:pPr marL="182880" indent="-182880" eaLnBrk="1" fontAlgn="auto" hangingPunct="1">
              <a:defRPr/>
            </a:pPr>
            <a:r>
              <a:rPr lang="nl-NL" altLang="nl-NL" sz="2400" dirty="0"/>
              <a:t>Graag AVG-lijst in </a:t>
            </a:r>
            <a:r>
              <a:rPr lang="nl-NL" altLang="nl-NL" sz="2400" dirty="0" err="1"/>
              <a:t>Parro</a:t>
            </a:r>
            <a:r>
              <a:rPr lang="nl-NL" altLang="nl-NL" sz="2400" dirty="0"/>
              <a:t> controleren. Mag uw kind op de foto?</a:t>
            </a:r>
          </a:p>
          <a:p>
            <a:pPr marL="182880" indent="-182880" eaLnBrk="1" fontAlgn="auto" hangingPunct="1">
              <a:defRPr/>
            </a:pPr>
            <a:r>
              <a:rPr lang="nl-NL" altLang="nl-NL" sz="2400" dirty="0" err="1"/>
              <a:t>Verjaardagstraktaties</a:t>
            </a:r>
            <a:r>
              <a:rPr lang="nl-NL" altLang="nl-NL" sz="2400" dirty="0"/>
              <a:t>: geen cadeautjes.</a:t>
            </a:r>
          </a:p>
          <a:p>
            <a:pPr marL="182880" indent="-182880" eaLnBrk="1" fontAlgn="auto" hangingPunct="1">
              <a:defRPr/>
            </a:pPr>
            <a:r>
              <a:rPr lang="nl-NL" altLang="nl-NL" sz="2400" dirty="0"/>
              <a:t>Cito afname in januari en juni (vanaf groep 3)</a:t>
            </a:r>
          </a:p>
          <a:p>
            <a:pPr marL="182880" indent="-182880" eaLnBrk="1" fontAlgn="auto" hangingPunct="1">
              <a:defRPr/>
            </a:pPr>
            <a:r>
              <a:rPr lang="nl-NL" altLang="nl-NL" sz="2400" dirty="0"/>
              <a:t>Ontwikkelingsgesprekken in oktober, februari en juni</a:t>
            </a:r>
          </a:p>
          <a:p>
            <a:pPr marL="182880" indent="-182880" eaLnBrk="1" fontAlgn="auto" hangingPunct="1">
              <a:defRPr/>
            </a:pPr>
            <a:r>
              <a:rPr lang="nl-NL" altLang="nl-NL" sz="2400" dirty="0"/>
              <a:t>Rapporten gaan mee in februari en juli</a:t>
            </a:r>
          </a:p>
          <a:p>
            <a:pPr marL="0" indent="0">
              <a:buNone/>
              <a:defRPr/>
            </a:pPr>
            <a:endParaRPr lang="nl-NL" dirty="0"/>
          </a:p>
        </p:txBody>
      </p:sp>
      <p:pic>
        <p:nvPicPr>
          <p:cNvPr id="5" name="Picture 4" descr="Florens Radewijnsschool - OOZ (Stichting Openbaar Onderwijs Zwolle en ...">
            <a:extLst>
              <a:ext uri="{FF2B5EF4-FFF2-40B4-BE49-F238E27FC236}">
                <a16:creationId xmlns:a16="http://schemas.microsoft.com/office/drawing/2014/main" id="{58F6499E-B2CA-C79A-E9F3-FABCE7F94EE7}"/>
              </a:ext>
            </a:extLst>
          </p:cNvPr>
          <p:cNvPicPr>
            <a:picLocks noChangeAspect="1"/>
          </p:cNvPicPr>
          <p:nvPr/>
        </p:nvPicPr>
        <p:blipFill>
          <a:blip r:embed="rId3"/>
          <a:stretch>
            <a:fillRect/>
          </a:stretch>
        </p:blipFill>
        <p:spPr>
          <a:xfrm>
            <a:off x="-2903" y="6220678"/>
            <a:ext cx="2068286" cy="70931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C32669-E918-D184-D36C-5FEE41EAB776}"/>
              </a:ext>
            </a:extLst>
          </p:cNvPr>
          <p:cNvSpPr>
            <a:spLocks noGrp="1"/>
          </p:cNvSpPr>
          <p:nvPr>
            <p:ph type="title"/>
          </p:nvPr>
        </p:nvSpPr>
        <p:spPr/>
        <p:txBody>
          <a:bodyPr/>
          <a:lstStyle/>
          <a:p>
            <a:endParaRPr lang="nl-NL" dirty="0"/>
          </a:p>
        </p:txBody>
      </p:sp>
      <p:sp>
        <p:nvSpPr>
          <p:cNvPr id="3" name="Tijdelijke aanduiding voor tekst 2">
            <a:extLst>
              <a:ext uri="{FF2B5EF4-FFF2-40B4-BE49-F238E27FC236}">
                <a16:creationId xmlns:a16="http://schemas.microsoft.com/office/drawing/2014/main" id="{12C3CB01-8DFB-5EC5-9618-258B36AF991E}"/>
              </a:ext>
            </a:extLst>
          </p:cNvPr>
          <p:cNvSpPr>
            <a:spLocks noGrp="1"/>
          </p:cNvSpPr>
          <p:nvPr>
            <p:ph type="body" idx="1"/>
          </p:nvPr>
        </p:nvSpPr>
        <p:spPr/>
        <p:txBody>
          <a:bodyPr/>
          <a:lstStyle/>
          <a:p>
            <a:endParaRPr lang="nl-NL" dirty="0"/>
          </a:p>
        </p:txBody>
      </p:sp>
      <p:sp>
        <p:nvSpPr>
          <p:cNvPr id="4" name="Tijdelijke aanduiding voor inhoud 3">
            <a:extLst>
              <a:ext uri="{FF2B5EF4-FFF2-40B4-BE49-F238E27FC236}">
                <a16:creationId xmlns:a16="http://schemas.microsoft.com/office/drawing/2014/main" id="{7F50DF55-EC92-DE15-7654-DD2D6703D0AA}"/>
              </a:ext>
            </a:extLst>
          </p:cNvPr>
          <p:cNvSpPr>
            <a:spLocks noGrp="1"/>
          </p:cNvSpPr>
          <p:nvPr>
            <p:ph sz="half" idx="2"/>
          </p:nvPr>
        </p:nvSpPr>
        <p:spPr>
          <a:xfrm>
            <a:off x="685800" y="2656564"/>
            <a:ext cx="3657600" cy="3566160"/>
          </a:xfrm>
        </p:spPr>
        <p:txBody>
          <a:bodyPr/>
          <a:lstStyle/>
          <a:p>
            <a:r>
              <a:rPr lang="nl-NL" sz="2000" dirty="0"/>
              <a:t>Kleuterplein is een zeer complete methode, waarmee de kinderen zich spelenderwijs op alle kleuterdomeinen ontwikkelen. Aantrekkelijke thema’s leiden de kinderen stap voor stap door de leerlijnen heen. De thema’s hebben een vaste en herkenbare structuur.</a:t>
            </a:r>
          </a:p>
        </p:txBody>
      </p:sp>
      <p:sp>
        <p:nvSpPr>
          <p:cNvPr id="5" name="Tijdelijke aanduiding voor tekst 4">
            <a:extLst>
              <a:ext uri="{FF2B5EF4-FFF2-40B4-BE49-F238E27FC236}">
                <a16:creationId xmlns:a16="http://schemas.microsoft.com/office/drawing/2014/main" id="{A228DFDC-18E7-9E37-D4C6-AB501F34092E}"/>
              </a:ext>
            </a:extLst>
          </p:cNvPr>
          <p:cNvSpPr>
            <a:spLocks noGrp="1"/>
          </p:cNvSpPr>
          <p:nvPr>
            <p:ph type="body" sz="quarter" idx="3"/>
          </p:nvPr>
        </p:nvSpPr>
        <p:spPr/>
        <p:txBody>
          <a:bodyPr/>
          <a:lstStyle/>
          <a:p>
            <a:endParaRPr lang="nl-NL"/>
          </a:p>
        </p:txBody>
      </p:sp>
      <p:sp>
        <p:nvSpPr>
          <p:cNvPr id="6" name="Tijdelijke aanduiding voor inhoud 5">
            <a:extLst>
              <a:ext uri="{FF2B5EF4-FFF2-40B4-BE49-F238E27FC236}">
                <a16:creationId xmlns:a16="http://schemas.microsoft.com/office/drawing/2014/main" id="{489416A8-4BFD-5F07-BE2C-394F29B2F5E4}"/>
              </a:ext>
            </a:extLst>
          </p:cNvPr>
          <p:cNvSpPr>
            <a:spLocks noGrp="1"/>
          </p:cNvSpPr>
          <p:nvPr>
            <p:ph sz="quarter" idx="4"/>
          </p:nvPr>
        </p:nvSpPr>
        <p:spPr/>
        <p:txBody>
          <a:bodyPr/>
          <a:lstStyle/>
          <a:p>
            <a:r>
              <a:rPr lang="nl-NL" sz="2000" dirty="0"/>
              <a:t>Bijzonder aan Kleuterplein is dat álle kleuterdomeinen in de methode zijn verwerkt, met een volwaardige leerlijn per domein. Dus naast de reguliere domeinen zijn er ook leerlijnen voor onder meer wereldoriëntatie | burgerschap, drama, bewegingsonderwijs (inclusief buitenspel), beeldende vorming en Engels. In totaal omvat Kleuterplein 10 domeinen/leerlijnen.</a:t>
            </a:r>
          </a:p>
        </p:txBody>
      </p:sp>
      <p:pic>
        <p:nvPicPr>
          <p:cNvPr id="7" name="Afbeelding 6" descr="Kleuterplein 2 | Complete methode">
            <a:extLst>
              <a:ext uri="{FF2B5EF4-FFF2-40B4-BE49-F238E27FC236}">
                <a16:creationId xmlns:a16="http://schemas.microsoft.com/office/drawing/2014/main" id="{93FB6F91-3CFD-BB8F-4EF9-7204E340366E}"/>
              </a:ext>
            </a:extLst>
          </p:cNvPr>
          <p:cNvPicPr>
            <a:picLocks noChangeAspect="1"/>
          </p:cNvPicPr>
          <p:nvPr/>
        </p:nvPicPr>
        <p:blipFill>
          <a:blip r:embed="rId2"/>
          <a:srcRect t="27628" b="31226"/>
          <a:stretch>
            <a:fillRect/>
          </a:stretch>
        </p:blipFill>
        <p:spPr>
          <a:xfrm>
            <a:off x="795673" y="316771"/>
            <a:ext cx="3880499" cy="1596698"/>
          </a:xfrm>
          <a:prstGeom prst="rect">
            <a:avLst/>
          </a:prstGeom>
        </p:spPr>
      </p:pic>
    </p:spTree>
    <p:extLst>
      <p:ext uri="{BB962C8B-B14F-4D97-AF65-F5344CB8AC3E}">
        <p14:creationId xmlns:p14="http://schemas.microsoft.com/office/powerpoint/2010/main" val="399119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174EF-AE21-DDD5-9CEF-149E2C02E65E}"/>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DCF8ECC6-C3A6-0506-F0A6-40A8E6E5AE66}"/>
              </a:ext>
            </a:extLst>
          </p:cNvPr>
          <p:cNvSpPr>
            <a:spLocks noGrp="1"/>
          </p:cNvSpPr>
          <p:nvPr>
            <p:ph idx="1"/>
          </p:nvPr>
        </p:nvSpPr>
        <p:spPr/>
        <p:txBody>
          <a:bodyPr/>
          <a:lstStyle/>
          <a:p>
            <a:r>
              <a:rPr lang="nl-NL" sz="2000" dirty="0"/>
              <a:t>Kleuterplein heeft per thema een ouderbrief met informatie over het thema, suggesties voor spelletjes en activiteiten en altijd een doe-opdracht voor thuis.</a:t>
            </a:r>
          </a:p>
          <a:p>
            <a:r>
              <a:rPr lang="nl-NL" sz="2000" dirty="0"/>
              <a:t>Elke kleuter is anders en heeft zijn eigen onderwijsbehoeften. Kleuterplein maakt het omgaan met verschillen heel eenvoudig. De activiteiten worden op 3 niveaus aangeboden. Dit gebeurt zowel tijdens de </a:t>
            </a:r>
            <a:r>
              <a:rPr lang="nl-NL" sz="2000" dirty="0" err="1"/>
              <a:t>leerkrachtgebonden</a:t>
            </a:r>
            <a:r>
              <a:rPr lang="nl-NL" sz="2000" dirty="0"/>
              <a:t> les als tijdens het zelfstandig werken.</a:t>
            </a:r>
          </a:p>
          <a:p>
            <a:pPr marL="0" indent="0">
              <a:buNone/>
            </a:pPr>
            <a:endParaRPr lang="nl-NL" sz="2000" dirty="0"/>
          </a:p>
        </p:txBody>
      </p:sp>
      <p:pic>
        <p:nvPicPr>
          <p:cNvPr id="5" name="Afbeelding 4" descr="Kleuterplein 2 | Complete methode">
            <a:extLst>
              <a:ext uri="{FF2B5EF4-FFF2-40B4-BE49-F238E27FC236}">
                <a16:creationId xmlns:a16="http://schemas.microsoft.com/office/drawing/2014/main" id="{AF809659-0C38-7FE9-0554-0C5C39AA53E9}"/>
              </a:ext>
            </a:extLst>
          </p:cNvPr>
          <p:cNvPicPr>
            <a:picLocks noChangeAspect="1"/>
          </p:cNvPicPr>
          <p:nvPr/>
        </p:nvPicPr>
        <p:blipFill>
          <a:blip r:embed="rId2"/>
          <a:srcRect t="27628" b="31226"/>
          <a:stretch>
            <a:fillRect/>
          </a:stretch>
        </p:blipFill>
        <p:spPr>
          <a:xfrm>
            <a:off x="685800" y="195590"/>
            <a:ext cx="3880499" cy="1596698"/>
          </a:xfrm>
          <a:prstGeom prst="rect">
            <a:avLst/>
          </a:prstGeom>
        </p:spPr>
      </p:pic>
      <p:sp>
        <p:nvSpPr>
          <p:cNvPr id="6" name="Tekstvak 5">
            <a:extLst>
              <a:ext uri="{FF2B5EF4-FFF2-40B4-BE49-F238E27FC236}">
                <a16:creationId xmlns:a16="http://schemas.microsoft.com/office/drawing/2014/main" id="{23494D98-C3A0-D128-ED83-6B8CAD6BB5FF}"/>
              </a:ext>
            </a:extLst>
          </p:cNvPr>
          <p:cNvSpPr txBox="1"/>
          <p:nvPr/>
        </p:nvSpPr>
        <p:spPr>
          <a:xfrm>
            <a:off x="8148577" y="4074289"/>
            <a:ext cx="184731" cy="2308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4092977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C2D4CE-7C54-CD6C-5A45-2374F1287C0F}"/>
              </a:ext>
            </a:extLst>
          </p:cNvPr>
          <p:cNvSpPr>
            <a:spLocks noGrp="1"/>
          </p:cNvSpPr>
          <p:nvPr>
            <p:ph type="title"/>
          </p:nvPr>
        </p:nvSpPr>
        <p:spPr/>
        <p:txBody>
          <a:bodyPr/>
          <a:lstStyle/>
          <a:p>
            <a:pPr eaLnBrk="1" fontAlgn="auto" hangingPunct="1">
              <a:spcAft>
                <a:spcPts val="0"/>
              </a:spcAft>
              <a:defRPr/>
            </a:pPr>
            <a:r>
              <a:rPr lang="nl-NL" dirty="0"/>
              <a:t>Organisatie in de klas</a:t>
            </a:r>
          </a:p>
        </p:txBody>
      </p:sp>
      <p:sp>
        <p:nvSpPr>
          <p:cNvPr id="48131" name="Tijdelijke aanduiding voor inhoud 2">
            <a:extLst>
              <a:ext uri="{FF2B5EF4-FFF2-40B4-BE49-F238E27FC236}">
                <a16:creationId xmlns:a16="http://schemas.microsoft.com/office/drawing/2014/main" id="{47CC3C41-7AA7-CCBA-597B-B7C92F9A23B5}"/>
              </a:ext>
            </a:extLst>
          </p:cNvPr>
          <p:cNvSpPr>
            <a:spLocks noGrp="1" noChangeArrowheads="1"/>
          </p:cNvSpPr>
          <p:nvPr>
            <p:ph idx="1"/>
          </p:nvPr>
        </p:nvSpPr>
        <p:spPr/>
        <p:txBody>
          <a:bodyPr/>
          <a:lstStyle/>
          <a:p>
            <a:pPr marL="182245" indent="-182245" eaLnBrk="1" hangingPunct="1">
              <a:buFont typeface="Wingdings" panose="05000000000000000000" pitchFamily="2" charset="2"/>
              <a:buNone/>
            </a:pPr>
            <a:r>
              <a:rPr lang="nl-NL" altLang="nl-NL" sz="2000" i="1" dirty="0"/>
              <a:t>Combinatieklas van 3 groepen</a:t>
            </a:r>
            <a:endParaRPr lang="en-US" sz="2000" dirty="0"/>
          </a:p>
          <a:p>
            <a:pPr eaLnBrk="1" hangingPunct="1"/>
            <a:r>
              <a:rPr lang="nl-NL" altLang="nl-NL" sz="2000" dirty="0"/>
              <a:t>Minder aandacht van leerkracht.</a:t>
            </a:r>
          </a:p>
          <a:p>
            <a:pPr marL="182245" indent="-182245" eaLnBrk="1" hangingPunct="1"/>
            <a:r>
              <a:rPr lang="nl-NL" altLang="nl-NL" sz="2000" dirty="0"/>
              <a:t>Meer aandacht voor samenwerken en zelfstandig werken.</a:t>
            </a:r>
          </a:p>
          <a:p>
            <a:pPr marL="182245" indent="-182245" eaLnBrk="1" hangingPunct="1"/>
            <a:r>
              <a:rPr lang="nl-NL" altLang="nl-NL" sz="2000" dirty="0"/>
              <a:t>Leren van en met elkaar.</a:t>
            </a:r>
          </a:p>
          <a:p>
            <a:pPr marL="182245" indent="-182245" eaLnBrk="1" hangingPunct="1"/>
            <a:r>
              <a:rPr lang="nl-NL" altLang="nl-NL" sz="2000" dirty="0"/>
              <a:t>Kinderen uit groep 1 en 2 die al interesse hebben in het leren lezen en rekenen pikken stiekem al wat mee met de instructie van groep 3. Groep 3 kan ook nog lekker meespelen met groep 1 en 2. Alles heeft zijn voor en nadelen.</a:t>
            </a:r>
          </a:p>
          <a:p>
            <a:pPr marL="182245" indent="-182245" eaLnBrk="1" hangingPunct="1"/>
            <a:endParaRPr lang="nl-NL" altLang="nl-NL" dirty="0"/>
          </a:p>
        </p:txBody>
      </p:sp>
      <p:pic>
        <p:nvPicPr>
          <p:cNvPr id="4" name="Picture 3" descr="Florens Radewijnsschool - OOZ (Stichting Openbaar Onderwijs Zwolle en ...">
            <a:extLst>
              <a:ext uri="{FF2B5EF4-FFF2-40B4-BE49-F238E27FC236}">
                <a16:creationId xmlns:a16="http://schemas.microsoft.com/office/drawing/2014/main" id="{305F9F46-E135-BE66-77EA-A36513CDE6A2}"/>
              </a:ext>
            </a:extLst>
          </p:cNvPr>
          <p:cNvPicPr>
            <a:picLocks noChangeAspect="1"/>
          </p:cNvPicPr>
          <p:nvPr/>
        </p:nvPicPr>
        <p:blipFill>
          <a:blip r:embed="rId3"/>
          <a:stretch>
            <a:fillRect/>
          </a:stretch>
        </p:blipFill>
        <p:spPr>
          <a:xfrm>
            <a:off x="-2903" y="6149558"/>
            <a:ext cx="2068286" cy="70931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AAD0D6-0088-966B-DAAD-70BFA0C1F038}"/>
              </a:ext>
            </a:extLst>
          </p:cNvPr>
          <p:cNvSpPr>
            <a:spLocks noGrp="1"/>
          </p:cNvSpPr>
          <p:nvPr>
            <p:ph type="title"/>
          </p:nvPr>
        </p:nvSpPr>
        <p:spPr/>
        <p:txBody>
          <a:bodyPr/>
          <a:lstStyle/>
          <a:p>
            <a:pPr eaLnBrk="1" fontAlgn="auto" hangingPunct="1">
              <a:spcAft>
                <a:spcPts val="0"/>
              </a:spcAft>
              <a:defRPr/>
            </a:pPr>
            <a:r>
              <a:rPr lang="nl-NL" dirty="0"/>
              <a:t>Organisatie in de klas</a:t>
            </a:r>
          </a:p>
        </p:txBody>
      </p:sp>
      <p:sp>
        <p:nvSpPr>
          <p:cNvPr id="3" name="Tijdelijke aanduiding voor inhoud 2">
            <a:extLst>
              <a:ext uri="{FF2B5EF4-FFF2-40B4-BE49-F238E27FC236}">
                <a16:creationId xmlns:a16="http://schemas.microsoft.com/office/drawing/2014/main" id="{42540DB6-C258-6517-903D-6FD5A5C629A1}"/>
              </a:ext>
            </a:extLst>
          </p:cNvPr>
          <p:cNvSpPr>
            <a:spLocks noGrp="1"/>
          </p:cNvSpPr>
          <p:nvPr>
            <p:ph idx="1"/>
          </p:nvPr>
        </p:nvSpPr>
        <p:spPr>
          <a:xfrm>
            <a:off x="379141" y="2011363"/>
            <a:ext cx="8285357" cy="4206875"/>
          </a:xfrm>
        </p:spPr>
        <p:txBody>
          <a:bodyPr rtlCol="0">
            <a:normAutofit fontScale="92500" lnSpcReduction="20000"/>
          </a:bodyPr>
          <a:lstStyle/>
          <a:p>
            <a:pPr marL="182880" indent="-182880" eaLnBrk="1" fontAlgn="auto" hangingPunct="1">
              <a:buFont typeface="Wingdings" panose="05000000000000000000" pitchFamily="2" charset="2"/>
              <a:buNone/>
              <a:defRPr/>
            </a:pPr>
            <a:r>
              <a:rPr lang="nl-NL" altLang="nl-NL" sz="2000" i="1" dirty="0">
                <a:latin typeface="Calibri" panose="020F0502020204030204" pitchFamily="34" charset="0"/>
              </a:rPr>
              <a:t>Zelfstandig werken</a:t>
            </a:r>
          </a:p>
          <a:p>
            <a:pPr marL="182880" indent="-182880" eaLnBrk="1" fontAlgn="auto" hangingPunct="1">
              <a:defRPr/>
            </a:pPr>
            <a:r>
              <a:rPr lang="nl-NL" altLang="nl-NL" sz="2000" dirty="0">
                <a:latin typeface="Calibri" panose="020F0502020204030204" pitchFamily="34" charset="0"/>
              </a:rPr>
              <a:t>Zelfstandig-werk-blokje (groep 3)</a:t>
            </a:r>
          </a:p>
          <a:p>
            <a:pPr marL="182880" indent="-182880" eaLnBrk="1" fontAlgn="auto" hangingPunct="1">
              <a:defRPr/>
            </a:pPr>
            <a:r>
              <a:rPr lang="nl-NL" altLang="nl-NL" sz="2000" dirty="0">
                <a:latin typeface="Calibri" panose="020F0502020204030204" pitchFamily="34" charset="0"/>
              </a:rPr>
              <a:t>Blokje op rood: zelfstandig werken, ik wil niet gestoord worden.</a:t>
            </a:r>
          </a:p>
          <a:p>
            <a:pPr marL="182880" indent="-182880" eaLnBrk="1" fontAlgn="auto" hangingPunct="1">
              <a:defRPr/>
            </a:pPr>
            <a:r>
              <a:rPr lang="nl-NL" altLang="nl-NL" sz="2000" dirty="0">
                <a:latin typeface="Calibri" panose="020F0502020204030204" pitchFamily="34" charset="0"/>
              </a:rPr>
              <a:t>Ik begrijp het niet?</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		1. Nog een keer goed lezen</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		2. Vraag aan je buurman /-vrouw als het blokje niet op rood staat.</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		3. Blokje op vraagteken</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		4. Opdracht overslaan en doorwerken</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Groep 1/ 2 werkt met een stoplicht en een blokje. Het blokje staat voor uitgestelde aandacht. Als het blokje op rood staat mag je de juf even niet storen en vraag je hulp aan een klasgenootje. </a:t>
            </a:r>
          </a:p>
          <a:p>
            <a:pPr marL="182880" indent="-182880" eaLnBrk="1" fontAlgn="auto" hangingPunct="1">
              <a:buFont typeface="Wingdings" panose="05000000000000000000" pitchFamily="2" charset="2"/>
              <a:buNone/>
              <a:defRPr/>
            </a:pPr>
            <a:r>
              <a:rPr lang="nl-NL" altLang="nl-NL" sz="2000" dirty="0">
                <a:latin typeface="Calibri" panose="020F0502020204030204" pitchFamily="34" charset="0"/>
              </a:rPr>
              <a:t>Het stoplicht heeft te maken met het stemgeluid.</a:t>
            </a:r>
          </a:p>
          <a:p>
            <a:pPr marL="182880" indent="-182880" eaLnBrk="1" fontAlgn="auto" hangingPunct="1">
              <a:defRPr/>
            </a:pPr>
            <a:endParaRPr lang="nl-NL" dirty="0"/>
          </a:p>
        </p:txBody>
      </p:sp>
      <p:pic>
        <p:nvPicPr>
          <p:cNvPr id="50180" name="Picture 5" descr="http://www.dewezeboom.nl/starnet/media/zelfstandig_werken_blokje.jpg">
            <a:extLst>
              <a:ext uri="{FF2B5EF4-FFF2-40B4-BE49-F238E27FC236}">
                <a16:creationId xmlns:a16="http://schemas.microsoft.com/office/drawing/2014/main" id="{7AD3A4DC-326F-EBB1-1951-4D8F1F970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601" t="12601" r="8652" b="8652"/>
          <a:stretch>
            <a:fillRect/>
          </a:stretch>
        </p:blipFill>
        <p:spPr bwMode="auto">
          <a:xfrm>
            <a:off x="6632730" y="819944"/>
            <a:ext cx="19446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Florens Radewijnsschool - OOZ (Stichting Openbaar Onderwijs Zwolle en ...">
            <a:extLst>
              <a:ext uri="{FF2B5EF4-FFF2-40B4-BE49-F238E27FC236}">
                <a16:creationId xmlns:a16="http://schemas.microsoft.com/office/drawing/2014/main" id="{D2F78424-BF30-0A11-7771-3BC65C1C1FD1}"/>
              </a:ext>
            </a:extLst>
          </p:cNvPr>
          <p:cNvPicPr>
            <a:picLocks noChangeAspect="1"/>
          </p:cNvPicPr>
          <p:nvPr/>
        </p:nvPicPr>
        <p:blipFill>
          <a:blip r:embed="rId4"/>
          <a:stretch>
            <a:fillRect/>
          </a:stretch>
        </p:blipFill>
        <p:spPr>
          <a:xfrm>
            <a:off x="-2903" y="6149558"/>
            <a:ext cx="2068286" cy="70931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8" name="Rectangle 56327">
            <a:extLst>
              <a:ext uri="{FF2B5EF4-FFF2-40B4-BE49-F238E27FC236}">
                <a16:creationId xmlns:a16="http://schemas.microsoft.com/office/drawing/2014/main" id="{9A457F22-2034-4200-B6E4-5B8372AAC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6225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30" name="Rectangle 56329">
            <a:extLst>
              <a:ext uri="{FF2B5EF4-FFF2-40B4-BE49-F238E27FC236}">
                <a16:creationId xmlns:a16="http://schemas.microsoft.com/office/drawing/2014/main" id="{A9DA7986-F4F5-4F92-94A3-343B2D720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981"/>
            <a:ext cx="3514725" cy="1639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074F928-28F1-4F95-A9A2-30C8E84971F0}"/>
              </a:ext>
            </a:extLst>
          </p:cNvPr>
          <p:cNvSpPr>
            <a:spLocks noGrp="1"/>
          </p:cNvSpPr>
          <p:nvPr>
            <p:ph type="title"/>
          </p:nvPr>
        </p:nvSpPr>
        <p:spPr>
          <a:xfrm>
            <a:off x="475707" y="284176"/>
            <a:ext cx="2753156" cy="1508760"/>
          </a:xfrm>
        </p:spPr>
        <p:txBody>
          <a:bodyPr>
            <a:normAutofit/>
          </a:bodyPr>
          <a:lstStyle/>
          <a:p>
            <a:pPr>
              <a:defRPr/>
            </a:pPr>
            <a:r>
              <a:rPr lang="nl-NL" sz="2800">
                <a:solidFill>
                  <a:schemeClr val="tx2"/>
                </a:solidFill>
              </a:rPr>
              <a:t>Getal &amp; Ruimte junior (rekenen)</a:t>
            </a:r>
          </a:p>
        </p:txBody>
      </p:sp>
      <p:sp>
        <p:nvSpPr>
          <p:cNvPr id="56323" name="Tijdelijke aanduiding voor inhoud 2">
            <a:extLst>
              <a:ext uri="{FF2B5EF4-FFF2-40B4-BE49-F238E27FC236}">
                <a16:creationId xmlns:a16="http://schemas.microsoft.com/office/drawing/2014/main" id="{88F60838-660A-5BD9-EEB7-727417734F77}"/>
              </a:ext>
            </a:extLst>
          </p:cNvPr>
          <p:cNvSpPr>
            <a:spLocks noGrp="1" noChangeArrowheads="1"/>
          </p:cNvSpPr>
          <p:nvPr>
            <p:ph idx="1"/>
          </p:nvPr>
        </p:nvSpPr>
        <p:spPr>
          <a:xfrm>
            <a:off x="475707" y="2011680"/>
            <a:ext cx="2757509" cy="4206240"/>
          </a:xfrm>
        </p:spPr>
        <p:txBody>
          <a:bodyPr>
            <a:normAutofit/>
          </a:bodyPr>
          <a:lstStyle/>
          <a:p>
            <a:r>
              <a:rPr lang="nl-NL" altLang="nl-NL">
                <a:solidFill>
                  <a:schemeClr val="bg1"/>
                </a:solidFill>
              </a:rPr>
              <a:t>1 doel per week</a:t>
            </a:r>
          </a:p>
          <a:p>
            <a:r>
              <a:rPr lang="nl-NL" altLang="nl-NL">
                <a:solidFill>
                  <a:schemeClr val="bg1"/>
                </a:solidFill>
              </a:rPr>
              <a:t>1 blok per 4 weken</a:t>
            </a:r>
          </a:p>
          <a:p>
            <a:r>
              <a:rPr lang="nl-NL" altLang="nl-NL">
                <a:solidFill>
                  <a:schemeClr val="bg1"/>
                </a:solidFill>
              </a:rPr>
              <a:t>Vaste opbouw van de lessen </a:t>
            </a:r>
          </a:p>
          <a:p>
            <a:pPr lvl="1"/>
            <a:r>
              <a:rPr lang="nl-NL" altLang="nl-NL">
                <a:solidFill>
                  <a:schemeClr val="bg1"/>
                </a:solidFill>
              </a:rPr>
              <a:t>Les 1: voorbereiden</a:t>
            </a:r>
          </a:p>
          <a:p>
            <a:pPr lvl="1"/>
            <a:r>
              <a:rPr lang="nl-NL" altLang="nl-NL">
                <a:solidFill>
                  <a:schemeClr val="bg1"/>
                </a:solidFill>
              </a:rPr>
              <a:t>Les 2 en 3: oefenen</a:t>
            </a:r>
          </a:p>
          <a:p>
            <a:pPr lvl="1"/>
            <a:r>
              <a:rPr lang="nl-NL" altLang="nl-NL">
                <a:solidFill>
                  <a:schemeClr val="bg1"/>
                </a:solidFill>
              </a:rPr>
              <a:t>Les  4: toepassen in context</a:t>
            </a:r>
          </a:p>
          <a:p>
            <a:pPr lvl="1"/>
            <a:r>
              <a:rPr lang="nl-NL" altLang="nl-NL">
                <a:solidFill>
                  <a:schemeClr val="bg1"/>
                </a:solidFill>
              </a:rPr>
              <a:t>Les 5: herhalen eerdere leerdoelen</a:t>
            </a:r>
          </a:p>
          <a:p>
            <a:pPr marL="0" indent="0">
              <a:buNone/>
            </a:pPr>
            <a:endParaRPr lang="nl-NL" altLang="nl-NL">
              <a:solidFill>
                <a:schemeClr val="bg1"/>
              </a:solidFill>
            </a:endParaRPr>
          </a:p>
          <a:p>
            <a:endParaRPr lang="nl-NL" altLang="nl-NL">
              <a:solidFill>
                <a:schemeClr val="bg1"/>
              </a:solidFill>
            </a:endParaRPr>
          </a:p>
          <a:p>
            <a:pPr lvl="1"/>
            <a:endParaRPr lang="nl-NL" altLang="nl-NL">
              <a:solidFill>
                <a:schemeClr val="bg1"/>
              </a:solidFill>
            </a:endParaRPr>
          </a:p>
          <a:p>
            <a:pPr lvl="1"/>
            <a:endParaRPr lang="nl-NL" altLang="nl-NL">
              <a:solidFill>
                <a:schemeClr val="bg1"/>
              </a:solidFill>
            </a:endParaRPr>
          </a:p>
        </p:txBody>
      </p:sp>
      <p:sp>
        <p:nvSpPr>
          <p:cNvPr id="56332" name="Rectangle 56331">
            <a:extLst>
              <a:ext uri="{FF2B5EF4-FFF2-40B4-BE49-F238E27FC236}">
                <a16:creationId xmlns:a16="http://schemas.microsoft.com/office/drawing/2014/main" id="{428E76FD-76EE-4DE6-BBA4-EEA6E4B98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8892" y="0"/>
            <a:ext cx="5675108" cy="6858000"/>
          </a:xfrm>
          <a:prstGeom prst="rect">
            <a:avLst/>
          </a:prstGeom>
          <a:solidFill>
            <a:schemeClr val="bg1"/>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5" name="Picture 4" descr="Florens Radewijnsschool - OOZ (Stichting Openbaar Onderwijs Zwolle en ...">
            <a:extLst>
              <a:ext uri="{FF2B5EF4-FFF2-40B4-BE49-F238E27FC236}">
                <a16:creationId xmlns:a16="http://schemas.microsoft.com/office/drawing/2014/main" id="{E1169A9F-E83E-293A-61A5-9053EC93D9C4}"/>
              </a:ext>
            </a:extLst>
          </p:cNvPr>
          <p:cNvPicPr>
            <a:picLocks noChangeAspect="1"/>
          </p:cNvPicPr>
          <p:nvPr/>
        </p:nvPicPr>
        <p:blipFill>
          <a:blip r:embed="rId2"/>
          <a:stretch>
            <a:fillRect/>
          </a:stretch>
        </p:blipFill>
        <p:spPr>
          <a:xfrm>
            <a:off x="-2903" y="6149558"/>
            <a:ext cx="2068286" cy="709314"/>
          </a:xfrm>
          <a:prstGeom prst="rect">
            <a:avLst/>
          </a:prstGeom>
        </p:spPr>
      </p:pic>
      <p:pic>
        <p:nvPicPr>
          <p:cNvPr id="4" name="Afbeelding 3" descr="Getal &amp; Ruimte Junior groep 3 oefenboek | Alles voor kantoor &amp; school">
            <a:extLst>
              <a:ext uri="{FF2B5EF4-FFF2-40B4-BE49-F238E27FC236}">
                <a16:creationId xmlns:a16="http://schemas.microsoft.com/office/drawing/2014/main" id="{9E370DCC-13B2-1C74-6D82-7488D4480BC8}"/>
              </a:ext>
            </a:extLst>
          </p:cNvPr>
          <p:cNvPicPr>
            <a:picLocks noChangeAspect="1"/>
          </p:cNvPicPr>
          <p:nvPr/>
        </p:nvPicPr>
        <p:blipFill>
          <a:blip r:embed="rId3"/>
          <a:stretch>
            <a:fillRect/>
          </a:stretch>
        </p:blipFill>
        <p:spPr>
          <a:xfrm>
            <a:off x="4097142" y="484079"/>
            <a:ext cx="4143607" cy="588984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77B0FB-2A5C-95C0-ADD9-79502C7356F1}"/>
              </a:ext>
            </a:extLst>
          </p:cNvPr>
          <p:cNvSpPr>
            <a:spLocks noGrp="1"/>
          </p:cNvSpPr>
          <p:nvPr>
            <p:ph type="title"/>
          </p:nvPr>
        </p:nvSpPr>
        <p:spPr/>
        <p:txBody>
          <a:bodyPr/>
          <a:lstStyle/>
          <a:p>
            <a:r>
              <a:rPr lang="nl-NL" dirty="0"/>
              <a:t>Engels</a:t>
            </a:r>
          </a:p>
        </p:txBody>
      </p:sp>
      <p:sp>
        <p:nvSpPr>
          <p:cNvPr id="3" name="Tijdelijke aanduiding voor inhoud 2">
            <a:extLst>
              <a:ext uri="{FF2B5EF4-FFF2-40B4-BE49-F238E27FC236}">
                <a16:creationId xmlns:a16="http://schemas.microsoft.com/office/drawing/2014/main" id="{D46DFE29-6313-3B50-E412-C2B5DA099A98}"/>
              </a:ext>
            </a:extLst>
          </p:cNvPr>
          <p:cNvSpPr>
            <a:spLocks noGrp="1"/>
          </p:cNvSpPr>
          <p:nvPr>
            <p:ph idx="1"/>
          </p:nvPr>
        </p:nvSpPr>
        <p:spPr/>
        <p:txBody>
          <a:bodyPr/>
          <a:lstStyle/>
          <a:p>
            <a:r>
              <a:rPr lang="nl-NL" dirty="0"/>
              <a:t>Wij zijn een </a:t>
            </a:r>
            <a:r>
              <a:rPr lang="nl-NL" dirty="0" err="1"/>
              <a:t>Earlybird</a:t>
            </a:r>
            <a:r>
              <a:rPr lang="nl-NL" dirty="0"/>
              <a:t> school. Dat betekent dat wij Engels geven aan groep 1 </a:t>
            </a:r>
            <a:r>
              <a:rPr lang="nl-NL" dirty="0" err="1"/>
              <a:t>tm</a:t>
            </a:r>
            <a:r>
              <a:rPr lang="nl-NL" dirty="0"/>
              <a:t> 8.</a:t>
            </a:r>
          </a:p>
          <a:p>
            <a:r>
              <a:rPr lang="nl-NL" dirty="0"/>
              <a:t>Elke dag 15 minuten.</a:t>
            </a:r>
          </a:p>
          <a:p>
            <a:r>
              <a:rPr lang="nl-NL" dirty="0"/>
              <a:t>Door middel van liedjes, spelletjes, voorleesverhalen en gesprekken.</a:t>
            </a:r>
          </a:p>
          <a:p>
            <a:r>
              <a:rPr lang="nl-NL" dirty="0"/>
              <a:t>Tijdens de gehele les spreken wij Engels.</a:t>
            </a:r>
          </a:p>
        </p:txBody>
      </p:sp>
      <p:pic>
        <p:nvPicPr>
          <p:cNvPr id="4" name="Afbeelding 3" descr="EarlyBird">
            <a:extLst>
              <a:ext uri="{FF2B5EF4-FFF2-40B4-BE49-F238E27FC236}">
                <a16:creationId xmlns:a16="http://schemas.microsoft.com/office/drawing/2014/main" id="{78179E8B-2561-D123-D4B0-AC4669DA71C3}"/>
              </a:ext>
            </a:extLst>
          </p:cNvPr>
          <p:cNvPicPr>
            <a:picLocks noChangeAspect="1"/>
          </p:cNvPicPr>
          <p:nvPr/>
        </p:nvPicPr>
        <p:blipFill>
          <a:blip r:embed="rId2"/>
          <a:stretch>
            <a:fillRect/>
          </a:stretch>
        </p:blipFill>
        <p:spPr>
          <a:xfrm>
            <a:off x="6770649" y="219075"/>
            <a:ext cx="1514707" cy="1573213"/>
          </a:xfrm>
          <a:prstGeom prst="rect">
            <a:avLst/>
          </a:prstGeom>
        </p:spPr>
      </p:pic>
    </p:spTree>
    <p:extLst>
      <p:ext uri="{BB962C8B-B14F-4D97-AF65-F5344CB8AC3E}">
        <p14:creationId xmlns:p14="http://schemas.microsoft.com/office/powerpoint/2010/main" val="408969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671812-D03E-CFC8-1A6C-16933337D67E}"/>
              </a:ext>
            </a:extLst>
          </p:cNvPr>
          <p:cNvSpPr>
            <a:spLocks noGrp="1"/>
          </p:cNvSpPr>
          <p:nvPr>
            <p:ph type="title"/>
          </p:nvPr>
        </p:nvSpPr>
        <p:spPr/>
        <p:txBody>
          <a:bodyPr/>
          <a:lstStyle/>
          <a:p>
            <a:pPr eaLnBrk="1" fontAlgn="auto" hangingPunct="1">
              <a:spcAft>
                <a:spcPts val="0"/>
              </a:spcAft>
              <a:defRPr/>
            </a:pPr>
            <a:r>
              <a:rPr lang="nl-NL" dirty="0" err="1"/>
              <a:t>Jeelo</a:t>
            </a:r>
            <a:r>
              <a:rPr lang="nl-NL" dirty="0"/>
              <a:t> </a:t>
            </a:r>
            <a:r>
              <a:rPr lang="nl-NL" sz="3000" dirty="0"/>
              <a:t>(wereldoriëntatie)</a:t>
            </a:r>
          </a:p>
        </p:txBody>
      </p:sp>
      <p:sp>
        <p:nvSpPr>
          <p:cNvPr id="54275" name="Tijdelijke aanduiding voor inhoud 2">
            <a:extLst>
              <a:ext uri="{FF2B5EF4-FFF2-40B4-BE49-F238E27FC236}">
                <a16:creationId xmlns:a16="http://schemas.microsoft.com/office/drawing/2014/main" id="{168DE9AE-6165-A421-AD35-885C985F8CB4}"/>
              </a:ext>
            </a:extLst>
          </p:cNvPr>
          <p:cNvSpPr>
            <a:spLocks noGrp="1" noChangeArrowheads="1"/>
          </p:cNvSpPr>
          <p:nvPr>
            <p:ph idx="1"/>
          </p:nvPr>
        </p:nvSpPr>
        <p:spPr/>
        <p:txBody>
          <a:bodyPr/>
          <a:lstStyle/>
          <a:p>
            <a:pPr marL="182245" indent="-182245" eaLnBrk="1" hangingPunct="1">
              <a:defRPr/>
            </a:pPr>
            <a:r>
              <a:rPr lang="nl-NL" altLang="nl-NL" sz="3200" dirty="0"/>
              <a:t>12 projecten voor groep 1-8</a:t>
            </a:r>
          </a:p>
          <a:p>
            <a:pPr marL="182245" indent="-182245" eaLnBrk="1" hangingPunct="1">
              <a:defRPr/>
            </a:pPr>
            <a:r>
              <a:rPr lang="nl-NL" altLang="nl-NL" sz="3200" dirty="0"/>
              <a:t>Wij delen ons huidige thema in onze nieuwsbrief.</a:t>
            </a:r>
          </a:p>
          <a:p>
            <a:pPr marL="182245" indent="-182245" eaLnBrk="1" hangingPunct="1">
              <a:defRPr/>
            </a:pPr>
            <a:r>
              <a:rPr lang="nl-NL" altLang="nl-NL" sz="3200" dirty="0"/>
              <a:t>Elke twee jaar komt het project terug</a:t>
            </a:r>
          </a:p>
          <a:p>
            <a:pPr marL="182245" indent="-182245" eaLnBrk="1" hangingPunct="1">
              <a:defRPr/>
            </a:pPr>
            <a:r>
              <a:rPr lang="nl-NL" altLang="nl-NL" sz="3200" dirty="0" err="1"/>
              <a:t>Jeelo</a:t>
            </a:r>
            <a:r>
              <a:rPr lang="nl-NL" altLang="nl-NL" sz="3200" dirty="0"/>
              <a:t>, een leerlingvolgsysteem met portfolio </a:t>
            </a:r>
          </a:p>
          <a:p>
            <a:pPr marL="182245" indent="-182245" eaLnBrk="1" hangingPunct="1">
              <a:defRPr/>
            </a:pPr>
            <a:r>
              <a:rPr lang="nl-NL" altLang="nl-NL" sz="3200" dirty="0"/>
              <a:t>Circuit op dinsdagmiddag groep 1 t/m 4</a:t>
            </a:r>
          </a:p>
          <a:p>
            <a:pPr marL="0" indent="0" eaLnBrk="1" hangingPunct="1">
              <a:buNone/>
              <a:defRPr/>
            </a:pPr>
            <a:endParaRPr lang="nl-NL" altLang="nl-NL" sz="3200" dirty="0"/>
          </a:p>
          <a:p>
            <a:pPr marL="0" indent="0" eaLnBrk="1" hangingPunct="1">
              <a:buFont typeface="Wingdings" panose="05000000000000000000" pitchFamily="2" charset="2"/>
              <a:buNone/>
              <a:defRPr/>
            </a:pPr>
            <a:endParaRPr lang="nl-NL" altLang="nl-NL" sz="3200" dirty="0"/>
          </a:p>
          <a:p>
            <a:pPr marL="182245" indent="-182245" eaLnBrk="1" hangingPunct="1">
              <a:defRPr/>
            </a:pPr>
            <a:endParaRPr lang="nl-NL" altLang="nl-NL" sz="3200" dirty="0"/>
          </a:p>
          <a:p>
            <a:pPr marL="182245" indent="-182245" eaLnBrk="1" hangingPunct="1">
              <a:defRPr/>
            </a:pPr>
            <a:endParaRPr lang="nl-NL" altLang="nl-NL" sz="3200" dirty="0"/>
          </a:p>
        </p:txBody>
      </p:sp>
      <p:pic>
        <p:nvPicPr>
          <p:cNvPr id="4" name="Picture 3" descr="Florens Radewijnsschool - OOZ (Stichting Openbaar Onderwijs Zwolle en ...">
            <a:extLst>
              <a:ext uri="{FF2B5EF4-FFF2-40B4-BE49-F238E27FC236}">
                <a16:creationId xmlns:a16="http://schemas.microsoft.com/office/drawing/2014/main" id="{0A6FC40C-6777-9DDA-F754-C265C2465E78}"/>
              </a:ext>
            </a:extLst>
          </p:cNvPr>
          <p:cNvPicPr>
            <a:picLocks noChangeAspect="1"/>
          </p:cNvPicPr>
          <p:nvPr/>
        </p:nvPicPr>
        <p:blipFill>
          <a:blip r:embed="rId3"/>
          <a:stretch>
            <a:fillRect/>
          </a:stretch>
        </p:blipFill>
        <p:spPr>
          <a:xfrm>
            <a:off x="-2903" y="6220678"/>
            <a:ext cx="2068286" cy="7093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DB0539-6B5B-FC77-717B-A07679FF3D22}"/>
              </a:ext>
            </a:extLst>
          </p:cNvPr>
          <p:cNvSpPr>
            <a:spLocks noGrp="1"/>
          </p:cNvSpPr>
          <p:nvPr>
            <p:ph type="title"/>
          </p:nvPr>
        </p:nvSpPr>
        <p:spPr/>
        <p:txBody>
          <a:bodyPr/>
          <a:lstStyle/>
          <a:p>
            <a:r>
              <a:rPr lang="nl-NL" dirty="0"/>
              <a:t>creatief</a:t>
            </a:r>
          </a:p>
        </p:txBody>
      </p:sp>
      <p:sp>
        <p:nvSpPr>
          <p:cNvPr id="3" name="Tijdelijke aanduiding voor inhoud 2">
            <a:extLst>
              <a:ext uri="{FF2B5EF4-FFF2-40B4-BE49-F238E27FC236}">
                <a16:creationId xmlns:a16="http://schemas.microsoft.com/office/drawing/2014/main" id="{F3BD72C0-5407-94C1-9D13-D5FF9A1E296D}"/>
              </a:ext>
            </a:extLst>
          </p:cNvPr>
          <p:cNvSpPr>
            <a:spLocks noGrp="1"/>
          </p:cNvSpPr>
          <p:nvPr>
            <p:ph idx="1"/>
          </p:nvPr>
        </p:nvSpPr>
        <p:spPr/>
        <p:txBody>
          <a:bodyPr/>
          <a:lstStyle/>
          <a:p>
            <a:r>
              <a:rPr lang="nl-NL" dirty="0"/>
              <a:t>In groep 3 besteden we één uur per week aan creatieve vakken.</a:t>
            </a:r>
          </a:p>
          <a:p>
            <a:r>
              <a:rPr lang="nl-NL" dirty="0"/>
              <a:t>In groep 1 / 2 zit dit in de circuits verwerkt.</a:t>
            </a:r>
          </a:p>
          <a:p>
            <a:r>
              <a:rPr lang="nl-NL" dirty="0"/>
              <a:t>Het liefst zo vrij mogelijk.</a:t>
            </a:r>
          </a:p>
        </p:txBody>
      </p:sp>
    </p:spTree>
    <p:extLst>
      <p:ext uri="{BB962C8B-B14F-4D97-AF65-F5344CB8AC3E}">
        <p14:creationId xmlns:p14="http://schemas.microsoft.com/office/powerpoint/2010/main" val="1298625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Afbeelding 5" descr="logo Lijn 3.png">
            <a:extLst>
              <a:ext uri="{FF2B5EF4-FFF2-40B4-BE49-F238E27FC236}">
                <a16:creationId xmlns:a16="http://schemas.microsoft.com/office/drawing/2014/main" id="{7B36C3F7-165F-5460-2907-7C7C277A97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2400" y="528638"/>
            <a:ext cx="2082800"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
            <a:extLst>
              <a:ext uri="{FF2B5EF4-FFF2-40B4-BE49-F238E27FC236}">
                <a16:creationId xmlns:a16="http://schemas.microsoft.com/office/drawing/2014/main" id="{19B87DD5-4754-72DE-FDE2-9C89FCC4877D}"/>
              </a:ext>
            </a:extLst>
          </p:cNvPr>
          <p:cNvSpPr txBox="1">
            <a:spLocks/>
          </p:cNvSpPr>
          <p:nvPr/>
        </p:nvSpPr>
        <p:spPr bwMode="auto">
          <a:xfrm>
            <a:off x="731838" y="4784725"/>
            <a:ext cx="5400675" cy="1081088"/>
          </a:xfrm>
          <a:prstGeom prst="rect">
            <a:avLst/>
          </a:prstGeom>
          <a:noFill/>
          <a:ln>
            <a:noFill/>
          </a:ln>
          <a:effectLst/>
        </p:spPr>
        <p:txBody>
          <a:bodyPr lIns="0" tIns="0" rIns="0" bIns="0" anchor="ctr"/>
          <a:lstStyle>
            <a:lvl1pPr marL="0" indent="0" algn="l" defTabSz="901700" rtl="0" eaLnBrk="0" fontAlgn="base" hangingPunct="0">
              <a:lnSpc>
                <a:spcPct val="90000"/>
              </a:lnSpc>
              <a:spcBef>
                <a:spcPts val="0"/>
              </a:spcBef>
              <a:spcAft>
                <a:spcPct val="0"/>
              </a:spcAft>
              <a:buFont typeface="Times" charset="0"/>
              <a:buNone/>
              <a:tabLst>
                <a:tab pos="1235075" algn="l"/>
              </a:tabLst>
              <a:defRPr sz="2400">
                <a:solidFill>
                  <a:schemeClr val="bg1"/>
                </a:solidFill>
                <a:latin typeface="Verdana"/>
                <a:ea typeface="ＭＳ Ｐゴシック" charset="0"/>
                <a:cs typeface="Verdana"/>
              </a:defRPr>
            </a:lvl1pPr>
            <a:lvl2pPr marL="0" indent="0" algn="l" defTabSz="901700" rtl="0" eaLnBrk="0" fontAlgn="base" hangingPunct="0">
              <a:lnSpc>
                <a:spcPct val="150000"/>
              </a:lnSpc>
              <a:spcBef>
                <a:spcPts val="0"/>
              </a:spcBef>
              <a:spcAft>
                <a:spcPct val="0"/>
              </a:spcAft>
              <a:buFont typeface="Times" charset="0"/>
              <a:buNone/>
              <a:tabLst>
                <a:tab pos="1235075" algn="l"/>
              </a:tabLst>
              <a:defRPr sz="1800">
                <a:solidFill>
                  <a:srgbClr val="001D3D"/>
                </a:solidFill>
                <a:latin typeface="Verdana"/>
                <a:ea typeface="ＭＳ Ｐゴシック" charset="0"/>
                <a:cs typeface="Verdana"/>
              </a:defRPr>
            </a:lvl2pPr>
            <a:lvl3pPr marL="735013" indent="160338" algn="l" defTabSz="901700" rtl="0" eaLnBrk="0" fontAlgn="base" hangingPunct="0">
              <a:spcBef>
                <a:spcPct val="20000"/>
              </a:spcBef>
              <a:spcAft>
                <a:spcPct val="0"/>
              </a:spcAft>
              <a:buFont typeface="Times" charset="0"/>
              <a:buChar char="•"/>
              <a:tabLst>
                <a:tab pos="1235075" algn="l"/>
              </a:tabLst>
              <a:defRPr sz="1600">
                <a:solidFill>
                  <a:schemeClr val="tx1"/>
                </a:solidFill>
                <a:latin typeface="Verdana"/>
                <a:ea typeface="ＭＳ Ｐゴシック" charset="0"/>
              </a:defRPr>
            </a:lvl3pPr>
            <a:lvl4pPr marL="4000500" indent="-342900" algn="l" defTabSz="901700" rtl="0" eaLnBrk="0" fontAlgn="base" hangingPunct="0">
              <a:spcBef>
                <a:spcPct val="20000"/>
              </a:spcBef>
              <a:spcAft>
                <a:spcPct val="0"/>
              </a:spcAft>
              <a:tabLst>
                <a:tab pos="1235075" algn="l"/>
              </a:tabLst>
              <a:defRPr>
                <a:solidFill>
                  <a:schemeClr val="tx1"/>
                </a:solidFill>
                <a:latin typeface="Arial" charset="0"/>
                <a:ea typeface="ＭＳ Ｐゴシック" charset="0"/>
              </a:defRPr>
            </a:lvl4pPr>
            <a:lvl5pPr marL="4533900" indent="-342900" algn="l" defTabSz="901700" rtl="0" eaLnBrk="0" fontAlgn="base" hangingPunct="0">
              <a:spcBef>
                <a:spcPct val="20000"/>
              </a:spcBef>
              <a:spcAft>
                <a:spcPct val="0"/>
              </a:spcAft>
              <a:buChar char="»"/>
              <a:tabLst>
                <a:tab pos="1235075" algn="l"/>
              </a:tabLst>
              <a:defRPr>
                <a:solidFill>
                  <a:schemeClr val="tx1"/>
                </a:solidFill>
                <a:latin typeface="Arial" charset="0"/>
                <a:ea typeface="ＭＳ Ｐゴシック" charset="0"/>
              </a:defRPr>
            </a:lvl5pPr>
            <a:lvl6pPr marL="4991100" indent="-342900" algn="l" defTabSz="901700" rtl="0" fontAlgn="base">
              <a:spcBef>
                <a:spcPct val="20000"/>
              </a:spcBef>
              <a:spcAft>
                <a:spcPct val="0"/>
              </a:spcAft>
              <a:buChar char="»"/>
              <a:tabLst>
                <a:tab pos="1235075" algn="l"/>
              </a:tabLst>
              <a:defRPr>
                <a:solidFill>
                  <a:schemeClr val="tx1"/>
                </a:solidFill>
                <a:latin typeface="+mn-lt"/>
                <a:ea typeface="+mn-ea"/>
              </a:defRPr>
            </a:lvl6pPr>
            <a:lvl7pPr marL="5448300" indent="-342900" algn="l" defTabSz="901700" rtl="0" fontAlgn="base">
              <a:spcBef>
                <a:spcPct val="20000"/>
              </a:spcBef>
              <a:spcAft>
                <a:spcPct val="0"/>
              </a:spcAft>
              <a:buChar char="»"/>
              <a:tabLst>
                <a:tab pos="1235075" algn="l"/>
              </a:tabLst>
              <a:defRPr>
                <a:solidFill>
                  <a:schemeClr val="tx1"/>
                </a:solidFill>
                <a:latin typeface="+mn-lt"/>
                <a:ea typeface="+mn-ea"/>
              </a:defRPr>
            </a:lvl7pPr>
            <a:lvl8pPr marL="5905500" indent="-342900" algn="l" defTabSz="901700" rtl="0" fontAlgn="base">
              <a:spcBef>
                <a:spcPct val="20000"/>
              </a:spcBef>
              <a:spcAft>
                <a:spcPct val="0"/>
              </a:spcAft>
              <a:buChar char="»"/>
              <a:tabLst>
                <a:tab pos="1235075" algn="l"/>
              </a:tabLst>
              <a:defRPr>
                <a:solidFill>
                  <a:schemeClr val="tx1"/>
                </a:solidFill>
                <a:latin typeface="+mn-lt"/>
                <a:ea typeface="+mn-ea"/>
              </a:defRPr>
            </a:lvl8pPr>
            <a:lvl9pPr marL="6362700" indent="-342900" algn="l" defTabSz="901700" rtl="0" fontAlgn="base">
              <a:spcBef>
                <a:spcPct val="20000"/>
              </a:spcBef>
              <a:spcAft>
                <a:spcPct val="0"/>
              </a:spcAft>
              <a:buChar char="»"/>
              <a:tabLst>
                <a:tab pos="1235075" algn="l"/>
              </a:tabLst>
              <a:defRPr>
                <a:solidFill>
                  <a:schemeClr val="tx1"/>
                </a:solidFill>
                <a:latin typeface="+mn-lt"/>
                <a:ea typeface="+mn-ea"/>
              </a:defRPr>
            </a:lvl9pPr>
          </a:lstStyle>
          <a:p>
            <a:pPr>
              <a:defRPr/>
            </a:pPr>
            <a:r>
              <a:rPr lang="nl-NL" kern="0" dirty="0">
                <a:solidFill>
                  <a:srgbClr val="FFFFFF"/>
                </a:solidFill>
              </a:rPr>
              <a:t>Welkom bij Lijn 3</a:t>
            </a:r>
          </a:p>
          <a:p>
            <a:pPr lvl="1">
              <a:defRPr/>
            </a:pPr>
            <a:r>
              <a:rPr lang="nl-NL" kern="0" dirty="0">
                <a:solidFill>
                  <a:srgbClr val="000066"/>
                </a:solidFill>
              </a:rPr>
              <a:t>Methode voor aanvankelijk lezen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el 1">
            <a:extLst>
              <a:ext uri="{FF2B5EF4-FFF2-40B4-BE49-F238E27FC236}">
                <a16:creationId xmlns:a16="http://schemas.microsoft.com/office/drawing/2014/main" id="{C0F5ABC4-B0E3-C878-16A0-E8507552C5FE}"/>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Werken op drie niveaus</a:t>
            </a:r>
          </a:p>
        </p:txBody>
      </p:sp>
      <p:pic>
        <p:nvPicPr>
          <p:cNvPr id="62467" name="Afbeelding 8" descr="V 50 min blauw diap.ai">
            <a:extLst>
              <a:ext uri="{FF2B5EF4-FFF2-40B4-BE49-F238E27FC236}">
                <a16:creationId xmlns:a16="http://schemas.microsoft.com/office/drawing/2014/main" id="{F3FAA20F-8B76-3F5E-C3C0-36060E8BB4F0}"/>
              </a:ext>
            </a:extLst>
          </p:cNvPr>
          <p:cNvPicPr>
            <a:picLocks noChangeAspect="1"/>
          </p:cNvPicPr>
          <p:nvPr/>
        </p:nvPicPr>
        <p:blipFill>
          <a:blip r:embed="rId3">
            <a:extLst>
              <a:ext uri="{28A0092B-C50C-407E-A947-70E740481C1C}">
                <a14:useLocalDpi xmlns:a14="http://schemas.microsoft.com/office/drawing/2010/main" val="0"/>
              </a:ext>
            </a:extLst>
          </a:blip>
          <a:srcRect l="15797" t="16402" r="21681" b="39549"/>
          <a:stretch>
            <a:fillRect/>
          </a:stretch>
        </p:blipFill>
        <p:spPr bwMode="auto">
          <a:xfrm>
            <a:off x="584200" y="1439863"/>
            <a:ext cx="6286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Box 25">
            <a:extLst>
              <a:ext uri="{FF2B5EF4-FFF2-40B4-BE49-F238E27FC236}">
                <a16:creationId xmlns:a16="http://schemas.microsoft.com/office/drawing/2014/main" id="{4B0C31B1-DF9B-0354-806E-C6E6880C938A}"/>
              </a:ext>
            </a:extLst>
          </p:cNvPr>
          <p:cNvSpPr txBox="1">
            <a:spLocks noChangeArrowheads="1"/>
          </p:cNvSpPr>
          <p:nvPr/>
        </p:nvSpPr>
        <p:spPr bwMode="auto">
          <a:xfrm>
            <a:off x="1377950" y="1477963"/>
            <a:ext cx="4535488"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nSpc>
                <a:spcPct val="150000"/>
              </a:lnSpc>
              <a:spcBef>
                <a:spcPct val="0"/>
              </a:spcBef>
              <a:buFontTx/>
              <a:buNone/>
            </a:pPr>
            <a:r>
              <a:rPr lang="nl-NL" altLang="nl-NL" sz="2000">
                <a:solidFill>
                  <a:srgbClr val="1E1D64"/>
                </a:solidFill>
                <a:latin typeface="Verdana" panose="020B0604030504040204" pitchFamily="34" charset="0"/>
              </a:rPr>
              <a:t>Risicolezers</a:t>
            </a:r>
          </a:p>
          <a:p>
            <a:pPr>
              <a:lnSpc>
                <a:spcPct val="150000"/>
              </a:lnSpc>
              <a:spcBef>
                <a:spcPct val="0"/>
              </a:spcBef>
              <a:buFontTx/>
              <a:buNone/>
            </a:pPr>
            <a:endParaRPr lang="nl-NL" altLang="nl-NL" sz="2000">
              <a:solidFill>
                <a:srgbClr val="1E1D64"/>
              </a:solidFill>
              <a:latin typeface="Verdana" panose="020B0604030504040204" pitchFamily="34" charset="0"/>
            </a:endParaRPr>
          </a:p>
          <a:p>
            <a:pPr>
              <a:lnSpc>
                <a:spcPct val="150000"/>
              </a:lnSpc>
              <a:spcBef>
                <a:spcPct val="0"/>
              </a:spcBef>
              <a:buFontTx/>
              <a:buNone/>
            </a:pPr>
            <a:r>
              <a:rPr lang="nl-NL" altLang="nl-NL" sz="2000">
                <a:solidFill>
                  <a:srgbClr val="1E1D64"/>
                </a:solidFill>
                <a:latin typeface="Verdana" panose="020B0604030504040204" pitchFamily="34" charset="0"/>
              </a:rPr>
              <a:t>Gemiddelde lezers</a:t>
            </a:r>
          </a:p>
          <a:p>
            <a:pPr>
              <a:lnSpc>
                <a:spcPct val="150000"/>
              </a:lnSpc>
              <a:spcBef>
                <a:spcPct val="0"/>
              </a:spcBef>
              <a:buFontTx/>
              <a:buNone/>
            </a:pPr>
            <a:endParaRPr lang="nl-NL" altLang="nl-NL" sz="2000">
              <a:solidFill>
                <a:srgbClr val="1E1D64"/>
              </a:solidFill>
              <a:latin typeface="Verdana" panose="020B0604030504040204" pitchFamily="34" charset="0"/>
            </a:endParaRPr>
          </a:p>
          <a:p>
            <a:pPr>
              <a:lnSpc>
                <a:spcPct val="150000"/>
              </a:lnSpc>
              <a:spcBef>
                <a:spcPct val="0"/>
              </a:spcBef>
              <a:buFontTx/>
              <a:buNone/>
            </a:pPr>
            <a:r>
              <a:rPr lang="nl-NL" altLang="nl-NL" sz="2000">
                <a:solidFill>
                  <a:srgbClr val="1E1D64"/>
                </a:solidFill>
                <a:latin typeface="Verdana" panose="020B0604030504040204" pitchFamily="34" charset="0"/>
              </a:rPr>
              <a:t>Sterke lezers</a:t>
            </a:r>
          </a:p>
          <a:p>
            <a:pPr>
              <a:lnSpc>
                <a:spcPct val="150000"/>
              </a:lnSpc>
              <a:spcBef>
                <a:spcPct val="0"/>
              </a:spcBef>
              <a:buFontTx/>
              <a:buNone/>
            </a:pPr>
            <a:endParaRPr lang="en-US" altLang="nl-NL" sz="2400">
              <a:solidFill>
                <a:srgbClr val="1E1D64"/>
              </a:solidFill>
              <a:latin typeface="Verdana" panose="020B0604030504040204" pitchFamily="34" charset="0"/>
            </a:endParaRPr>
          </a:p>
        </p:txBody>
      </p:sp>
      <p:pic>
        <p:nvPicPr>
          <p:cNvPr id="62469" name="Afbeelding 12" descr="V 51 basis oranje diap.ai">
            <a:extLst>
              <a:ext uri="{FF2B5EF4-FFF2-40B4-BE49-F238E27FC236}">
                <a16:creationId xmlns:a16="http://schemas.microsoft.com/office/drawing/2014/main" id="{9A67E13D-D854-260E-CB72-C8A9C0EA36BA}"/>
              </a:ext>
            </a:extLst>
          </p:cNvPr>
          <p:cNvPicPr>
            <a:picLocks noChangeAspect="1"/>
          </p:cNvPicPr>
          <p:nvPr/>
        </p:nvPicPr>
        <p:blipFill>
          <a:blip r:embed="rId4">
            <a:extLst>
              <a:ext uri="{28A0092B-C50C-407E-A947-70E740481C1C}">
                <a14:useLocalDpi xmlns:a14="http://schemas.microsoft.com/office/drawing/2010/main" val="0"/>
              </a:ext>
            </a:extLst>
          </a:blip>
          <a:srcRect l="16360" t="16534" r="15878" b="35451"/>
          <a:stretch>
            <a:fillRect/>
          </a:stretch>
        </p:blipFill>
        <p:spPr bwMode="auto">
          <a:xfrm>
            <a:off x="585788" y="2344738"/>
            <a:ext cx="62865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Afbeelding 14" descr="V 52 plus magenta diap.ai">
            <a:extLst>
              <a:ext uri="{FF2B5EF4-FFF2-40B4-BE49-F238E27FC236}">
                <a16:creationId xmlns:a16="http://schemas.microsoft.com/office/drawing/2014/main" id="{3AB68057-FBB2-B0DB-087F-12B742CFBC05}"/>
              </a:ext>
            </a:extLst>
          </p:cNvPr>
          <p:cNvPicPr>
            <a:picLocks noChangeAspect="1"/>
          </p:cNvPicPr>
          <p:nvPr/>
        </p:nvPicPr>
        <p:blipFill>
          <a:blip r:embed="rId5">
            <a:extLst>
              <a:ext uri="{28A0092B-C50C-407E-A947-70E740481C1C}">
                <a14:useLocalDpi xmlns:a14="http://schemas.microsoft.com/office/drawing/2010/main" val="0"/>
              </a:ext>
            </a:extLst>
          </a:blip>
          <a:srcRect l="13628" t="14629" r="18761" b="37131"/>
          <a:stretch>
            <a:fillRect/>
          </a:stretch>
        </p:blipFill>
        <p:spPr bwMode="auto">
          <a:xfrm>
            <a:off x="584200" y="3273425"/>
            <a:ext cx="630238"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2">
            <a:extLst>
              <a:ext uri="{FF2B5EF4-FFF2-40B4-BE49-F238E27FC236}">
                <a16:creationId xmlns:a16="http://schemas.microsoft.com/office/drawing/2014/main" id="{66C15E9D-D9F1-72AC-2EF6-17777B597A18}"/>
              </a:ext>
            </a:extLst>
          </p:cNvPr>
          <p:cNvPicPr>
            <a:picLocks noChangeAspect="1"/>
          </p:cNvPicPr>
          <p:nvPr/>
        </p:nvPicPr>
        <p:blipFill>
          <a:blip r:embed="rId6"/>
          <a:srcRect/>
          <a:stretch>
            <a:fillRect/>
          </a:stretch>
        </p:blipFill>
        <p:spPr bwMode="auto">
          <a:xfrm>
            <a:off x="5511800" y="1430338"/>
            <a:ext cx="3051175" cy="4319587"/>
          </a:xfrm>
          <a:prstGeom prst="rect">
            <a:avLst/>
          </a:prstGeom>
          <a:noFill/>
          <a:ln>
            <a:noFill/>
          </a:ln>
          <a:effectLst>
            <a:outerShdw blurRad="292100" dist="139700" dir="2700000" algn="tl" rotWithShape="0">
              <a:srgbClr val="333333">
                <a:alpha val="64998"/>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48A75BE7-7EC4-23C3-4B95-48C94371D6FE}"/>
              </a:ext>
            </a:extLst>
          </p:cNvPr>
          <p:cNvSpPr>
            <a:spLocks noGrp="1"/>
          </p:cNvSpPr>
          <p:nvPr>
            <p:ph type="title"/>
          </p:nvPr>
        </p:nvSpPr>
        <p:spPr>
          <a:xfrm>
            <a:off x="457200" y="566738"/>
            <a:ext cx="8229600" cy="1143000"/>
          </a:xfrm>
        </p:spPr>
        <p:txBody>
          <a:bodyPr rtlCol="0" anchor="t">
            <a:normAutofit/>
          </a:bodyPr>
          <a:lstStyle/>
          <a:p>
            <a:pPr eaLnBrk="1" fontAlgn="auto" hangingPunct="1">
              <a:lnSpc>
                <a:spcPct val="110000"/>
              </a:lnSpc>
              <a:spcAft>
                <a:spcPts val="0"/>
              </a:spcAft>
              <a:defRPr/>
            </a:pPr>
            <a:r>
              <a:rPr lang="nl-NL" dirty="0">
                <a:ea typeface="+mj-ea"/>
              </a:rPr>
              <a:t>Samen leren lezen</a:t>
            </a:r>
            <a:br>
              <a:rPr lang="en-US" dirty="0">
                <a:ea typeface="+mj-ea"/>
              </a:rPr>
            </a:br>
            <a:endParaRPr lang="en-US" dirty="0">
              <a:ea typeface="+mj-ea"/>
            </a:endParaRPr>
          </a:p>
        </p:txBody>
      </p:sp>
      <p:pic>
        <p:nvPicPr>
          <p:cNvPr id="64515" name="Picture 4" descr="7711d53c-e239-4b95-a149-551e783992a8@Sanoma">
            <a:extLst>
              <a:ext uri="{FF2B5EF4-FFF2-40B4-BE49-F238E27FC236}">
                <a16:creationId xmlns:a16="http://schemas.microsoft.com/office/drawing/2014/main" id="{4F5ACD6D-303F-612F-FC93-55D98D748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1409700"/>
            <a:ext cx="80692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3">
            <a:extLst>
              <a:ext uri="{FF2B5EF4-FFF2-40B4-BE49-F238E27FC236}">
                <a16:creationId xmlns:a16="http://schemas.microsoft.com/office/drawing/2014/main" id="{187AAF87-021C-A521-7E3E-A20995107885}"/>
              </a:ext>
            </a:extLst>
          </p:cNvPr>
          <p:cNvSpPr>
            <a:spLocks noGrp="1"/>
          </p:cNvSpPr>
          <p:nvPr>
            <p:ph type="title"/>
          </p:nvPr>
        </p:nvSpPr>
        <p:spPr>
          <a:xfrm>
            <a:off x="423863" y="419100"/>
            <a:ext cx="8229600" cy="808038"/>
          </a:xfrm>
        </p:spPr>
        <p:txBody>
          <a:bodyPr/>
          <a:lstStyle/>
          <a:p>
            <a:r>
              <a:rPr lang="nl-NL" altLang="nl-NL" sz="2400">
                <a:latin typeface="Verdana" panose="020B0604030504040204" pitchFamily="34" charset="0"/>
              </a:rPr>
              <a:t>De letter centraal</a:t>
            </a:r>
          </a:p>
        </p:txBody>
      </p:sp>
      <p:pic>
        <p:nvPicPr>
          <p:cNvPr id="66563" name="Afbeelding 101">
            <a:hlinkClick r:id="rId3" action="ppaction://hlinksldjump"/>
            <a:extLst>
              <a:ext uri="{FF2B5EF4-FFF2-40B4-BE49-F238E27FC236}">
                <a16:creationId xmlns:a16="http://schemas.microsoft.com/office/drawing/2014/main" id="{FD4DA804-76C3-928F-6F5F-4528C2958D0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66150" y="6410325"/>
            <a:ext cx="401638" cy="404813"/>
          </a:xfrm>
          <a:prstGeom prst="rect">
            <a:avLst/>
          </a:prstGeom>
          <a:noFill/>
          <a:ln>
            <a:noFill/>
          </a:ln>
          <a:extLst>
            <a:ext uri="{909E8E84-426E-40DD-AFC4-6F175D3DCCD1}">
              <a14:hiddenFill xmlns:a14="http://schemas.microsoft.com/office/drawing/2010/main">
                <a:solidFill>
                  <a:srgbClr val="FFFFFF">
                    <a:alpha val="39999"/>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Afbeelding 102">
            <a:hlinkClick r:id="rId3" action="ppaction://hlinksldjump"/>
            <a:extLst>
              <a:ext uri="{FF2B5EF4-FFF2-40B4-BE49-F238E27FC236}">
                <a16:creationId xmlns:a16="http://schemas.microsoft.com/office/drawing/2014/main" id="{124B4F36-190E-0A59-FDBE-E923CB8C4A4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12188" y="6475413"/>
            <a:ext cx="311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TextBox 25">
            <a:extLst>
              <a:ext uri="{FF2B5EF4-FFF2-40B4-BE49-F238E27FC236}">
                <a16:creationId xmlns:a16="http://schemas.microsoft.com/office/drawing/2014/main" id="{3FF91C80-73A0-E2A3-DD58-A05D75B983C5}"/>
              </a:ext>
            </a:extLst>
          </p:cNvPr>
          <p:cNvSpPr txBox="1">
            <a:spLocks noChangeArrowheads="1"/>
          </p:cNvSpPr>
          <p:nvPr/>
        </p:nvSpPr>
        <p:spPr bwMode="auto">
          <a:xfrm>
            <a:off x="654050" y="1682750"/>
            <a:ext cx="8313738"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nSpc>
                <a:spcPct val="150000"/>
              </a:lnSpc>
              <a:spcBef>
                <a:spcPct val="0"/>
              </a:spcBef>
              <a:buClr>
                <a:srgbClr val="1E1D64"/>
              </a:buClr>
              <a:buSzPct val="150000"/>
            </a:pPr>
            <a:r>
              <a:rPr lang="nl-NL" altLang="en-US" sz="2000">
                <a:solidFill>
                  <a:srgbClr val="000066"/>
                </a:solidFill>
                <a:latin typeface="Verdana" panose="020B0604030504040204" pitchFamily="34" charset="0"/>
              </a:rPr>
              <a:t>Klanken i.p.v. letters</a:t>
            </a:r>
          </a:p>
          <a:p>
            <a:pPr>
              <a:lnSpc>
                <a:spcPct val="150000"/>
              </a:lnSpc>
              <a:spcBef>
                <a:spcPct val="0"/>
              </a:spcBef>
              <a:buClr>
                <a:srgbClr val="1E1D64"/>
              </a:buClr>
              <a:buSzPct val="150000"/>
            </a:pPr>
            <a:r>
              <a:rPr lang="nl-NL" altLang="en-US" sz="2000">
                <a:solidFill>
                  <a:srgbClr val="000066"/>
                </a:solidFill>
                <a:latin typeface="Verdana" panose="020B0604030504040204" pitchFamily="34" charset="0"/>
              </a:rPr>
              <a:t>Geen kapstokwoorden.</a:t>
            </a:r>
            <a:endParaRPr lang="nl-NL" altLang="nl-NL" sz="2000">
              <a:solidFill>
                <a:srgbClr val="000066"/>
              </a:solidFill>
              <a:latin typeface="Verdana" panose="020B0604030504040204" pitchFamily="34" charset="0"/>
              <a:hlinkClick r:id="rId6"/>
            </a:endParaRPr>
          </a:p>
          <a:p>
            <a:pPr>
              <a:lnSpc>
                <a:spcPct val="150000"/>
              </a:lnSpc>
              <a:spcBef>
                <a:spcPct val="0"/>
              </a:spcBef>
              <a:buClr>
                <a:srgbClr val="1E1D64"/>
              </a:buClr>
              <a:buSzPct val="150000"/>
            </a:pPr>
            <a:r>
              <a:rPr lang="nl-NL" altLang="nl-NL" sz="2000">
                <a:hlinkClick r:id="rId6"/>
              </a:rPr>
              <a:t>https://www.youtube.com/watch?v=GEfz7LdxMqM</a:t>
            </a:r>
            <a:r>
              <a:rPr lang="nl-NL" altLang="nl-NL" sz="2000"/>
              <a:t> </a:t>
            </a:r>
            <a:endParaRPr lang="nl-NL" altLang="en-US" sz="2000">
              <a:solidFill>
                <a:srgbClr val="000066"/>
              </a:solidFill>
              <a:latin typeface="Verdana" panose="020B0604030504040204" pitchFamily="34" charset="0"/>
            </a:endParaRPr>
          </a:p>
          <a:p>
            <a:pPr>
              <a:lnSpc>
                <a:spcPct val="150000"/>
              </a:lnSpc>
              <a:spcBef>
                <a:spcPct val="0"/>
              </a:spcBef>
              <a:buClr>
                <a:srgbClr val="1E1D64"/>
              </a:buClr>
              <a:buSzPct val="150000"/>
            </a:pPr>
            <a:endParaRPr lang="nl-NL" altLang="en-US" sz="1800">
              <a:solidFill>
                <a:srgbClr val="000066"/>
              </a:solidFill>
              <a:latin typeface="Verdana" panose="020B0604030504040204" pitchFamily="34" charset="0"/>
            </a:endParaRPr>
          </a:p>
        </p:txBody>
      </p:sp>
      <p:pic>
        <p:nvPicPr>
          <p:cNvPr id="66566" name="Picture 8">
            <a:extLst>
              <a:ext uri="{FF2B5EF4-FFF2-40B4-BE49-F238E27FC236}">
                <a16:creationId xmlns:a16="http://schemas.microsoft.com/office/drawing/2014/main" id="{3DB094A5-16E2-86A7-CE99-6BDF89B890FE}"/>
              </a:ext>
            </a:extLst>
          </p:cNvPr>
          <p:cNvPicPr>
            <a:picLocks noChangeAspect="1"/>
          </p:cNvPicPr>
          <p:nvPr/>
        </p:nvPicPr>
        <p:blipFill>
          <a:blip r:embed="rId7">
            <a:extLst>
              <a:ext uri="{28A0092B-C50C-407E-A947-70E740481C1C}">
                <a14:useLocalDpi xmlns:a14="http://schemas.microsoft.com/office/drawing/2010/main" val="0"/>
              </a:ext>
            </a:extLst>
          </a:blip>
          <a:srcRect l="-1451" t="-706" r="-363" b="-211"/>
          <a:stretch>
            <a:fillRect/>
          </a:stretch>
        </p:blipFill>
        <p:spPr bwMode="auto">
          <a:xfrm>
            <a:off x="1724025" y="3187700"/>
            <a:ext cx="4976813"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445F354D-3F38-C60A-296B-8D4414D49B50}"/>
              </a:ext>
            </a:extLst>
          </p:cNvPr>
          <p:cNvPicPr>
            <a:picLocks noChangeAspect="1"/>
          </p:cNvPicPr>
          <p:nvPr/>
        </p:nvPicPr>
        <p:blipFill>
          <a:blip r:embed="rId3"/>
          <a:srcRect/>
          <a:stretch>
            <a:fillRect/>
          </a:stretch>
        </p:blipFill>
        <p:spPr bwMode="auto">
          <a:xfrm>
            <a:off x="452438" y="1528763"/>
            <a:ext cx="6356350" cy="4768850"/>
          </a:xfrm>
          <a:prstGeom prst="rect">
            <a:avLst/>
          </a:prstGeom>
          <a:noFill/>
          <a:ln>
            <a:noFill/>
          </a:ln>
          <a:effectLst>
            <a:outerShdw blurRad="292100" dist="139700" dir="2700000" algn="tl" rotWithShape="0">
              <a:srgbClr val="333333">
                <a:alpha val="64998"/>
              </a:srgbClr>
            </a:outerShdw>
          </a:effectLst>
        </p:spPr>
      </p:pic>
      <p:sp>
        <p:nvSpPr>
          <p:cNvPr id="68611" name="Title 2">
            <a:extLst>
              <a:ext uri="{FF2B5EF4-FFF2-40B4-BE49-F238E27FC236}">
                <a16:creationId xmlns:a16="http://schemas.microsoft.com/office/drawing/2014/main" id="{19A3ECD2-AA16-9A7C-C244-4221C7FFAB44}"/>
              </a:ext>
            </a:extLst>
          </p:cNvPr>
          <p:cNvSpPr>
            <a:spLocks noGrp="1"/>
          </p:cNvSpPr>
          <p:nvPr>
            <p:ph type="title"/>
          </p:nvPr>
        </p:nvSpPr>
        <p:spPr>
          <a:xfrm>
            <a:off x="457200" y="252413"/>
            <a:ext cx="8229600" cy="1143000"/>
          </a:xfrm>
        </p:spPr>
        <p:txBody>
          <a:bodyPr/>
          <a:lstStyle/>
          <a:p>
            <a:r>
              <a:rPr lang="en-US" altLang="nl-NL">
                <a:latin typeface="Verdana" panose="020B0604030504040204" pitchFamily="34" charset="0"/>
              </a:rPr>
              <a:t>Klankenbord</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el 1">
            <a:extLst>
              <a:ext uri="{FF2B5EF4-FFF2-40B4-BE49-F238E27FC236}">
                <a16:creationId xmlns:a16="http://schemas.microsoft.com/office/drawing/2014/main" id="{E4AB3BB8-349A-298A-8975-4357D24F56AE}"/>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Werkboek lezen</a:t>
            </a:r>
          </a:p>
        </p:txBody>
      </p:sp>
      <p:pic>
        <p:nvPicPr>
          <p:cNvPr id="7" name="Afbeelding 3">
            <a:extLst>
              <a:ext uri="{FF2B5EF4-FFF2-40B4-BE49-F238E27FC236}">
                <a16:creationId xmlns:a16="http://schemas.microsoft.com/office/drawing/2014/main" id="{BAFD41A2-2A17-349F-A071-3EE587E342C5}"/>
              </a:ext>
            </a:extLst>
          </p:cNvPr>
          <p:cNvPicPr>
            <a:picLocks noChangeAspect="1"/>
          </p:cNvPicPr>
          <p:nvPr/>
        </p:nvPicPr>
        <p:blipFill>
          <a:blip r:embed="rId3"/>
          <a:srcRect/>
          <a:stretch>
            <a:fillRect/>
          </a:stretch>
        </p:blipFill>
        <p:spPr bwMode="auto">
          <a:xfrm>
            <a:off x="715963" y="1463675"/>
            <a:ext cx="6781800" cy="4799013"/>
          </a:xfrm>
          <a:prstGeom prst="rect">
            <a:avLst/>
          </a:prstGeom>
          <a:noFill/>
          <a:ln w="3175">
            <a:solidFill>
              <a:srgbClr val="DDDDDD"/>
            </a:solidFill>
            <a:miter lim="800000"/>
            <a:headEnd/>
            <a:tailEnd/>
          </a:ln>
          <a:effectLst>
            <a:outerShdw blurRad="292100" dist="139700" dir="2700000" algn="tl" rotWithShape="0">
              <a:srgbClr val="333333">
                <a:alpha val="64998"/>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el 1">
            <a:extLst>
              <a:ext uri="{FF2B5EF4-FFF2-40B4-BE49-F238E27FC236}">
                <a16:creationId xmlns:a16="http://schemas.microsoft.com/office/drawing/2014/main" id="{FBB06E6F-60DD-C748-D1FF-2C54E9B1115B}"/>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Werkboek lezen – ouderinformatie </a:t>
            </a:r>
          </a:p>
        </p:txBody>
      </p:sp>
      <p:pic>
        <p:nvPicPr>
          <p:cNvPr id="72707" name="Picture 3">
            <a:extLst>
              <a:ext uri="{FF2B5EF4-FFF2-40B4-BE49-F238E27FC236}">
                <a16:creationId xmlns:a16="http://schemas.microsoft.com/office/drawing/2014/main" id="{F3EEA968-978C-DE7D-08C7-188BA9F8D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1303338"/>
            <a:ext cx="5434012" cy="45259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3">
            <a:extLst>
              <a:ext uri="{FF2B5EF4-FFF2-40B4-BE49-F238E27FC236}">
                <a16:creationId xmlns:a16="http://schemas.microsoft.com/office/drawing/2014/main" id="{55AD353F-5347-F8CF-2250-7981121DBA2F}"/>
              </a:ext>
            </a:extLst>
          </p:cNvPr>
          <p:cNvSpPr>
            <a:spLocks noGrp="1"/>
          </p:cNvSpPr>
          <p:nvPr>
            <p:ph type="title"/>
          </p:nvPr>
        </p:nvSpPr>
        <p:spPr>
          <a:xfrm>
            <a:off x="457200" y="252413"/>
            <a:ext cx="8229600" cy="1143000"/>
          </a:xfrm>
        </p:spPr>
        <p:txBody>
          <a:bodyPr/>
          <a:lstStyle/>
          <a:p>
            <a:r>
              <a:rPr lang="en-US" altLang="nl-NL">
                <a:latin typeface="Verdana" panose="020B0604030504040204" pitchFamily="34" charset="0"/>
              </a:rPr>
              <a:t>Rijtjesboek</a:t>
            </a:r>
          </a:p>
        </p:txBody>
      </p:sp>
      <p:pic>
        <p:nvPicPr>
          <p:cNvPr id="74755" name="Afbeelding 1" descr="SNF5914b.png">
            <a:extLst>
              <a:ext uri="{FF2B5EF4-FFF2-40B4-BE49-F238E27FC236}">
                <a16:creationId xmlns:a16="http://schemas.microsoft.com/office/drawing/2014/main" id="{64F4F07A-A5C0-12EB-3F56-5FFEE2794C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7650" y="1262063"/>
            <a:ext cx="6842125"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Afbeelding 4">
            <a:extLst>
              <a:ext uri="{FF2B5EF4-FFF2-40B4-BE49-F238E27FC236}">
                <a16:creationId xmlns:a16="http://schemas.microsoft.com/office/drawing/2014/main" id="{17769820-ABDB-1907-0CC5-86849CDE1571}"/>
              </a:ext>
            </a:extLst>
          </p:cNvPr>
          <p:cNvPicPr>
            <a:picLocks noChangeAspect="1"/>
          </p:cNvPicPr>
          <p:nvPr/>
        </p:nvPicPr>
        <p:blipFill>
          <a:blip r:embed="rId4"/>
          <a:srcRect/>
          <a:stretch>
            <a:fillRect/>
          </a:stretch>
        </p:blipFill>
        <p:spPr bwMode="auto">
          <a:xfrm>
            <a:off x="4765675" y="3316288"/>
            <a:ext cx="2878138" cy="1800225"/>
          </a:xfrm>
          <a:prstGeom prst="rect">
            <a:avLst/>
          </a:prstGeom>
          <a:noFill/>
          <a:ln>
            <a:noFill/>
          </a:ln>
          <a:effectLst>
            <a:outerShdw blurRad="292100" dist="139700" dir="2700000" algn="tl" rotWithShape="0">
              <a:srgbClr val="333333">
                <a:alpha val="45000"/>
              </a:srgbClr>
            </a:outerShdw>
          </a:effectLst>
        </p:spPr>
      </p:pic>
      <p:pic>
        <p:nvPicPr>
          <p:cNvPr id="15" name="Afbeelding 8">
            <a:extLst>
              <a:ext uri="{FF2B5EF4-FFF2-40B4-BE49-F238E27FC236}">
                <a16:creationId xmlns:a16="http://schemas.microsoft.com/office/drawing/2014/main" id="{1782B3C9-F72E-24D2-622C-E8C23EB7E818}"/>
              </a:ext>
            </a:extLst>
          </p:cNvPr>
          <p:cNvPicPr>
            <a:picLocks noChangeAspect="1"/>
          </p:cNvPicPr>
          <p:nvPr/>
        </p:nvPicPr>
        <p:blipFill>
          <a:blip r:embed="rId5"/>
          <a:srcRect/>
          <a:stretch>
            <a:fillRect/>
          </a:stretch>
        </p:blipFill>
        <p:spPr bwMode="auto">
          <a:xfrm>
            <a:off x="5351463" y="2570163"/>
            <a:ext cx="2878137" cy="1800225"/>
          </a:xfrm>
          <a:prstGeom prst="rect">
            <a:avLst/>
          </a:prstGeom>
          <a:noFill/>
          <a:ln>
            <a:noFill/>
          </a:ln>
          <a:effectLst>
            <a:outerShdw blurRad="292100" dist="139700" dir="2700000" algn="tl" rotWithShape="0">
              <a:srgbClr val="333333">
                <a:alpha val="45000"/>
              </a:srgbClr>
            </a:outerShdw>
          </a:effectLst>
        </p:spPr>
      </p:pic>
      <p:pic>
        <p:nvPicPr>
          <p:cNvPr id="16" name="Afbeelding 2">
            <a:extLst>
              <a:ext uri="{FF2B5EF4-FFF2-40B4-BE49-F238E27FC236}">
                <a16:creationId xmlns:a16="http://schemas.microsoft.com/office/drawing/2014/main" id="{4B34B61F-D615-47FE-EB87-0CFDB7C86EB0}"/>
              </a:ext>
            </a:extLst>
          </p:cNvPr>
          <p:cNvPicPr>
            <a:picLocks noChangeAspect="1"/>
          </p:cNvPicPr>
          <p:nvPr/>
        </p:nvPicPr>
        <p:blipFill>
          <a:blip r:embed="rId6"/>
          <a:srcRect/>
          <a:stretch>
            <a:fillRect/>
          </a:stretch>
        </p:blipFill>
        <p:spPr bwMode="auto">
          <a:xfrm rot="29576">
            <a:off x="5894388" y="1754188"/>
            <a:ext cx="2878137" cy="1800225"/>
          </a:xfrm>
          <a:prstGeom prst="rect">
            <a:avLst/>
          </a:prstGeom>
          <a:noFill/>
          <a:ln>
            <a:noFill/>
          </a:ln>
          <a:effectLst>
            <a:outerShdw blurRad="292100" dist="139700" dir="2700000" algn="tl" rotWithShape="0">
              <a:srgbClr val="333333">
                <a:alpha val="45000"/>
              </a:srgbClr>
            </a:outerShdw>
          </a:effectLst>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el 1">
            <a:extLst>
              <a:ext uri="{FF2B5EF4-FFF2-40B4-BE49-F238E27FC236}">
                <a16:creationId xmlns:a16="http://schemas.microsoft.com/office/drawing/2014/main" id="{2B480404-4B4C-8E0C-14FF-1B90B190F548}"/>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Letterdoos </a:t>
            </a:r>
          </a:p>
        </p:txBody>
      </p:sp>
      <p:pic>
        <p:nvPicPr>
          <p:cNvPr id="76803" name="Afbeelding 1" descr="SNF5922.png">
            <a:extLst>
              <a:ext uri="{FF2B5EF4-FFF2-40B4-BE49-F238E27FC236}">
                <a16:creationId xmlns:a16="http://schemas.microsoft.com/office/drawing/2014/main" id="{767F4087-DD3C-2162-D018-021A450AB9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1100138"/>
            <a:ext cx="8628063" cy="575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a:extLst>
              <a:ext uri="{FF2B5EF4-FFF2-40B4-BE49-F238E27FC236}">
                <a16:creationId xmlns:a16="http://schemas.microsoft.com/office/drawing/2014/main" id="{FF16B94B-37FD-C13F-D7B2-F4F61C069014}"/>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Oefensoftware</a:t>
            </a:r>
          </a:p>
        </p:txBody>
      </p:sp>
      <p:pic>
        <p:nvPicPr>
          <p:cNvPr id="78851" name="Picture 2">
            <a:extLst>
              <a:ext uri="{FF2B5EF4-FFF2-40B4-BE49-F238E27FC236}">
                <a16:creationId xmlns:a16="http://schemas.microsoft.com/office/drawing/2014/main" id="{704A83BA-331E-DF51-1FC6-679F1BFA3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28" t="4823" r="5582" b="2940"/>
          <a:stretch>
            <a:fillRect/>
          </a:stretch>
        </p:blipFill>
        <p:spPr bwMode="auto">
          <a:xfrm>
            <a:off x="749300" y="1663700"/>
            <a:ext cx="5635625" cy="440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el 1">
            <a:extLst>
              <a:ext uri="{FF2B5EF4-FFF2-40B4-BE49-F238E27FC236}">
                <a16:creationId xmlns:a16="http://schemas.microsoft.com/office/drawing/2014/main" id="{CF2C97C6-7989-3384-1A80-7A07589118E6}"/>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Moeilijke letters</a:t>
            </a:r>
          </a:p>
        </p:txBody>
      </p:sp>
      <p:pic>
        <p:nvPicPr>
          <p:cNvPr id="2" name="Afbeelding 1" descr="letter d - Zoeken - Leermiddelen - KlasCement">
            <a:extLst>
              <a:ext uri="{FF2B5EF4-FFF2-40B4-BE49-F238E27FC236}">
                <a16:creationId xmlns:a16="http://schemas.microsoft.com/office/drawing/2014/main" id="{E932BAF3-24A7-94E4-6264-53C635B973B3}"/>
              </a:ext>
            </a:extLst>
          </p:cNvPr>
          <p:cNvPicPr>
            <a:picLocks noChangeAspect="1"/>
          </p:cNvPicPr>
          <p:nvPr/>
        </p:nvPicPr>
        <p:blipFill>
          <a:blip r:embed="rId3"/>
          <a:stretch>
            <a:fillRect/>
          </a:stretch>
        </p:blipFill>
        <p:spPr>
          <a:xfrm>
            <a:off x="2072892" y="1395413"/>
            <a:ext cx="4814044" cy="333151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el 1">
            <a:extLst>
              <a:ext uri="{FF2B5EF4-FFF2-40B4-BE49-F238E27FC236}">
                <a16:creationId xmlns:a16="http://schemas.microsoft.com/office/drawing/2014/main" id="{4F62D88A-4FBC-4E24-1B00-B57271E9BE9C}"/>
              </a:ext>
            </a:extLst>
          </p:cNvPr>
          <p:cNvSpPr>
            <a:spLocks noGrp="1"/>
          </p:cNvSpPr>
          <p:nvPr>
            <p:ph type="title"/>
          </p:nvPr>
        </p:nvSpPr>
        <p:spPr>
          <a:xfrm>
            <a:off x="457200" y="252413"/>
            <a:ext cx="8229600" cy="1143000"/>
          </a:xfrm>
        </p:spPr>
        <p:txBody>
          <a:bodyPr/>
          <a:lstStyle/>
          <a:p>
            <a:r>
              <a:rPr lang="nl-NL" altLang="nl-NL">
                <a:latin typeface="Verdana" panose="020B0604030504040204" pitchFamily="34" charset="0"/>
              </a:rPr>
              <a:t>Expliciete aandacht voor spelling… </a:t>
            </a:r>
          </a:p>
        </p:txBody>
      </p:sp>
      <p:pic>
        <p:nvPicPr>
          <p:cNvPr id="6" name="Afbeelding 5">
            <a:extLst>
              <a:ext uri="{FF2B5EF4-FFF2-40B4-BE49-F238E27FC236}">
                <a16:creationId xmlns:a16="http://schemas.microsoft.com/office/drawing/2014/main" id="{0B0575EF-2934-425D-F399-D461F14C832F}"/>
              </a:ext>
            </a:extLst>
          </p:cNvPr>
          <p:cNvPicPr>
            <a:picLocks noChangeAspect="1"/>
          </p:cNvPicPr>
          <p:nvPr/>
        </p:nvPicPr>
        <p:blipFill>
          <a:blip r:embed="rId3"/>
          <a:srcRect/>
          <a:stretch>
            <a:fillRect/>
          </a:stretch>
        </p:blipFill>
        <p:spPr bwMode="auto">
          <a:xfrm>
            <a:off x="569913" y="1333500"/>
            <a:ext cx="6994525" cy="4940300"/>
          </a:xfrm>
          <a:prstGeom prst="rect">
            <a:avLst/>
          </a:prstGeom>
          <a:noFill/>
          <a:ln>
            <a:noFill/>
          </a:ln>
          <a:effectLst>
            <a:outerShdw blurRad="292100" dist="139700" dir="2700000" algn="tl" rotWithShape="0">
              <a:srgbClr val="333333">
                <a:alpha val="64998"/>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1D3A8B-D195-017F-F707-4E43725CA2BA}"/>
              </a:ext>
            </a:extLst>
          </p:cNvPr>
          <p:cNvSpPr>
            <a:spLocks noGrp="1"/>
          </p:cNvSpPr>
          <p:nvPr>
            <p:ph type="title"/>
          </p:nvPr>
        </p:nvSpPr>
        <p:spPr/>
        <p:txBody>
          <a:bodyPr/>
          <a:lstStyle/>
          <a:p>
            <a:r>
              <a:rPr lang="nl-NL" dirty="0"/>
              <a:t>Schrijfmethode Klinkers</a:t>
            </a:r>
          </a:p>
        </p:txBody>
      </p:sp>
      <p:pic>
        <p:nvPicPr>
          <p:cNvPr id="4" name="Tijdelijke aanduiding voor inhoud 3" descr="Klinkers | Complete methode">
            <a:extLst>
              <a:ext uri="{FF2B5EF4-FFF2-40B4-BE49-F238E27FC236}">
                <a16:creationId xmlns:a16="http://schemas.microsoft.com/office/drawing/2014/main" id="{1220FF68-FF4B-835D-0EF7-8CE5553C756E}"/>
              </a:ext>
            </a:extLst>
          </p:cNvPr>
          <p:cNvPicPr>
            <a:picLocks noGrp="1" noChangeAspect="1"/>
          </p:cNvPicPr>
          <p:nvPr>
            <p:ph idx="1"/>
          </p:nvPr>
        </p:nvPicPr>
        <p:blipFill>
          <a:blip r:embed="rId3"/>
          <a:stretch>
            <a:fillRect/>
          </a:stretch>
        </p:blipFill>
        <p:spPr>
          <a:xfrm>
            <a:off x="2309018" y="1600200"/>
            <a:ext cx="4525963" cy="4525963"/>
          </a:xfrm>
          <a:prstGeom prst="rect">
            <a:avLst/>
          </a:prstGeom>
        </p:spPr>
      </p:pic>
    </p:spTree>
    <p:extLst>
      <p:ext uri="{BB962C8B-B14F-4D97-AF65-F5344CB8AC3E}">
        <p14:creationId xmlns:p14="http://schemas.microsoft.com/office/powerpoint/2010/main" val="4206397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D37C35-04AE-F387-92D8-ACA21053F6E1}"/>
              </a:ext>
            </a:extLst>
          </p:cNvPr>
          <p:cNvSpPr>
            <a:spLocks noGrp="1"/>
          </p:cNvSpPr>
          <p:nvPr>
            <p:ph type="ctrTitle"/>
          </p:nvPr>
        </p:nvSpPr>
        <p:spPr/>
        <p:txBody>
          <a:bodyPr/>
          <a:lstStyle/>
          <a:p>
            <a:r>
              <a:rPr lang="nl-NL" dirty="0"/>
              <a:t>Als u nog vragen hebt laat het ons weten.</a:t>
            </a:r>
          </a:p>
        </p:txBody>
      </p:sp>
      <p:sp>
        <p:nvSpPr>
          <p:cNvPr id="3" name="Ondertitel 2">
            <a:extLst>
              <a:ext uri="{FF2B5EF4-FFF2-40B4-BE49-F238E27FC236}">
                <a16:creationId xmlns:a16="http://schemas.microsoft.com/office/drawing/2014/main" id="{A6830802-F4FC-1653-97D9-DDD478320E13}"/>
              </a:ext>
            </a:extLst>
          </p:cNvPr>
          <p:cNvSpPr>
            <a:spLocks noGrp="1"/>
          </p:cNvSpPr>
          <p:nvPr>
            <p:ph type="subTitle" idx="1"/>
          </p:nvPr>
        </p:nvSpPr>
        <p:spPr/>
        <p:txBody>
          <a:bodyPr/>
          <a:lstStyle/>
          <a:p>
            <a:r>
              <a:rPr lang="nl-NL" dirty="0"/>
              <a:t>Met vriendelijke groeten, </a:t>
            </a:r>
          </a:p>
          <a:p>
            <a:r>
              <a:rPr lang="nl-NL" dirty="0"/>
              <a:t>de juffen van groep 1 / 2/3</a:t>
            </a:r>
          </a:p>
        </p:txBody>
      </p:sp>
    </p:spTree>
    <p:extLst>
      <p:ext uri="{BB962C8B-B14F-4D97-AF65-F5344CB8AC3E}">
        <p14:creationId xmlns:p14="http://schemas.microsoft.com/office/powerpoint/2010/main" val="3414514163"/>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13.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Gestreept">
  <a:themeElements>
    <a:clrScheme name="Gestreept">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Gestreept">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estreept">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Gestreept">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themeOverride>
</file>

<file path=ppt/theme/themeOverride2.xml><?xml version="1.0" encoding="utf-8"?>
<a:themeOverride xmlns:a="http://schemas.openxmlformats.org/drawingml/2006/main">
  <a:clrScheme name="Gestreept">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9EFAE91DB946479E3C0BB326A5D353" ma:contentTypeVersion="29" ma:contentTypeDescription="Een nieuw document maken." ma:contentTypeScope="" ma:versionID="4d05f628453eaa96cab4a42a454c60d4">
  <xsd:schema xmlns:xsd="http://www.w3.org/2001/XMLSchema" xmlns:xs="http://www.w3.org/2001/XMLSchema" xmlns:p="http://schemas.microsoft.com/office/2006/metadata/properties" xmlns:ns3="8d798a04-0d29-4002-97e7-afe6fcf26fb4" xmlns:ns4="5a1a59ab-79d7-4162-ad98-3d495ad41c23" targetNamespace="http://schemas.microsoft.com/office/2006/metadata/properties" ma:root="true" ma:fieldsID="b53cd4d2a1f4dda4f9d5bfaa48454ea9" ns3:_="" ns4:_="">
    <xsd:import namespace="8d798a04-0d29-4002-97e7-afe6fcf26fb4"/>
    <xsd:import namespace="5a1a59ab-79d7-4162-ad98-3d495ad41c23"/>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MediaServiceOCR" minOccurs="0"/>
                <xsd:element ref="ns3:MediaServiceSearchPropertie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798a04-0d29-4002-97e7-afe6fcf26fb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Has_Teacher_Only_SectionGroup" ma:index="19" nillable="true" ma:displayName="Has Teacher Only SectionGroup" ma:internalName="Has_Teacher_Only_SectionGroup">
      <xsd:simpleType>
        <xsd:restriction base="dms:Boolean"/>
      </xsd:simpleType>
    </xsd:element>
    <xsd:element name="MediaServiceMetadata" ma:index="20" nillable="true" ma:displayName="MediaServiceMetadata" ma:hidden="true" ma:internalName="MediaServiceMetadata" ma:readOnly="true">
      <xsd:simpleType>
        <xsd:restriction base="dms:Note"/>
      </xsd:simpleType>
    </xsd:element>
    <xsd:element name="MediaServiceFastMetadata" ma:index="21" nillable="true" ma:displayName="MediaServiceFastMetadata" ma:hidden="true" ma:internalName="MediaServiceFastMetadata" ma:readOnly="true">
      <xsd:simpleType>
        <xsd:restriction base="dms:Note"/>
      </xsd:simpleType>
    </xsd:element>
    <xsd:element name="MediaServiceDateTaken" ma:index="25" nillable="true" ma:displayName="MediaServiceDateTaken" ma:description="" ma:hidden="true" ma:indexed="true" ma:internalName="MediaServiceDateTaken" ma:readOnly="true">
      <xsd:simpleType>
        <xsd:restriction base="dms:Text"/>
      </xsd:simpleType>
    </xsd:element>
    <xsd:element name="MediaServiceAutoTags" ma:index="26" nillable="true" ma:displayName="Tags" ma:internalName="MediaServiceAutoTags" ma:readOnly="true">
      <xsd:simpleType>
        <xsd:restriction base="dms:Text"/>
      </xsd:simpleType>
    </xsd:element>
    <xsd:element name="MediaServiceLocation" ma:index="27" nillable="true" ma:displayName="Location" ma:description="" ma:indexed="true" ma:internalName="MediaServiceLocation" ma:readOnly="true">
      <xsd:simpleType>
        <xsd:restriction base="dms:Text"/>
      </xsd:simpleType>
    </xsd:element>
    <xsd:element name="MediaServiceGenerationTime" ma:index="28" nillable="true" ma:displayName="MediaServiceGenerationTime" ma:hidden="true" ma:internalName="MediaServiceGenerationTime" ma:readOnly="true">
      <xsd:simpleType>
        <xsd:restriction base="dms:Text"/>
      </xsd:simpleType>
    </xsd:element>
    <xsd:element name="MediaServiceEventHashCode" ma:index="29" nillable="true" ma:displayName="MediaServiceEventHashCode" ma:hidden="true" ma:internalName="MediaServiceEventHashCode" ma:readOnly="true">
      <xsd:simpleType>
        <xsd:restriction base="dms:Text"/>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element name="MediaLengthInSeconds" ma:index="32" nillable="true" ma:displayName="Length (seconds)" ma:internalName="MediaLengthInSeconds" ma:readOnly="true">
      <xsd:simpleType>
        <xsd:restriction base="dms:Unknown"/>
      </xsd:simpleType>
    </xsd:element>
    <xsd:element name="MediaServiceOCR" ma:index="33" nillable="true" ma:displayName="Extracted Text" ma:internalName="MediaServiceOCR" ma:readOnly="true">
      <xsd:simpleType>
        <xsd:restriction base="dms:Note">
          <xsd:maxLength value="255"/>
        </xsd:restriction>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_activity" ma:index="35" nillable="true" ma:displayName="_activity" ma:hidden="true" ma:internalName="_activity">
      <xsd:simpleType>
        <xsd:restriction base="dms:Note"/>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1a59ab-79d7-4162-ad98-3d495ad41c23" elementFormDefault="qualified">
    <xsd:import namespace="http://schemas.microsoft.com/office/2006/documentManagement/types"/>
    <xsd:import namespace="http://schemas.microsoft.com/office/infopath/2007/PartnerControls"/>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element name="SharingHintHash" ma:index="24"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udents xmlns="8d798a04-0d29-4002-97e7-afe6fcf26fb4">
      <UserInfo>
        <DisplayName/>
        <AccountId xsi:nil="true"/>
        <AccountType/>
      </UserInfo>
    </Students>
    <Self_Registration_Enabled xmlns="8d798a04-0d29-4002-97e7-afe6fcf26fb4" xsi:nil="true"/>
    <FolderType xmlns="8d798a04-0d29-4002-97e7-afe6fcf26fb4" xsi:nil="true"/>
    <Has_Teacher_Only_SectionGroup xmlns="8d798a04-0d29-4002-97e7-afe6fcf26fb4" xsi:nil="true"/>
    <DefaultSectionNames xmlns="8d798a04-0d29-4002-97e7-afe6fcf26fb4" xsi:nil="true"/>
    <_activity xmlns="8d798a04-0d29-4002-97e7-afe6fcf26fb4" xsi:nil="true"/>
    <AppVersion xmlns="8d798a04-0d29-4002-97e7-afe6fcf26fb4" xsi:nil="true"/>
    <Invited_Teachers xmlns="8d798a04-0d29-4002-97e7-afe6fcf26fb4" xsi:nil="true"/>
    <NotebookType xmlns="8d798a04-0d29-4002-97e7-afe6fcf26fb4" xsi:nil="true"/>
    <Owner xmlns="8d798a04-0d29-4002-97e7-afe6fcf26fb4">
      <UserInfo>
        <DisplayName/>
        <AccountId xsi:nil="true"/>
        <AccountType/>
      </UserInfo>
    </Owner>
    <Invited_Students xmlns="8d798a04-0d29-4002-97e7-afe6fcf26fb4" xsi:nil="true"/>
    <Teachers xmlns="8d798a04-0d29-4002-97e7-afe6fcf26fb4">
      <UserInfo>
        <DisplayName/>
        <AccountId xsi:nil="true"/>
        <AccountType/>
      </UserInfo>
    </Teachers>
    <Student_Groups xmlns="8d798a04-0d29-4002-97e7-afe6fcf26fb4">
      <UserInfo>
        <DisplayName/>
        <AccountId xsi:nil="true"/>
        <AccountType/>
      </UserInfo>
    </Student_Groups>
  </documentManagement>
</p:properties>
</file>

<file path=customXml/itemProps1.xml><?xml version="1.0" encoding="utf-8"?>
<ds:datastoreItem xmlns:ds="http://schemas.openxmlformats.org/officeDocument/2006/customXml" ds:itemID="{090F5957-8678-4BDD-90AA-A1687A1518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798a04-0d29-4002-97e7-afe6fcf26fb4"/>
    <ds:schemaRef ds:uri="5a1a59ab-79d7-4162-ad98-3d495ad41c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E7ADFD-813B-4670-8C87-BF1323A7DD94}">
  <ds:schemaRefs>
    <ds:schemaRef ds:uri="http://schemas.microsoft.com/sharepoint/v3/contenttype/forms"/>
  </ds:schemaRefs>
</ds:datastoreItem>
</file>

<file path=customXml/itemProps3.xml><?xml version="1.0" encoding="utf-8"?>
<ds:datastoreItem xmlns:ds="http://schemas.openxmlformats.org/officeDocument/2006/customXml" ds:itemID="{21E9EC00-C454-4E39-B1EE-FC4C61CA87F2}">
  <ds:schemaRefs>
    <ds:schemaRef ds:uri="http://purl.org/dc/terms/"/>
    <ds:schemaRef ds:uri="http://purl.org/dc/elements/1.1/"/>
    <ds:schemaRef ds:uri="http://schemas.microsoft.com/office/2006/documentManagement/types"/>
    <ds:schemaRef ds:uri="http://schemas.openxmlformats.org/package/2006/metadata/core-properties"/>
    <ds:schemaRef ds:uri="5a1a59ab-79d7-4162-ad98-3d495ad41c23"/>
    <ds:schemaRef ds:uri="http://www.w3.org/XML/1998/namespace"/>
    <ds:schemaRef ds:uri="http://purl.org/dc/dcmitype/"/>
    <ds:schemaRef ds:uri="http://schemas.microsoft.com/office/infopath/2007/PartnerControls"/>
    <ds:schemaRef ds:uri="8d798a04-0d29-4002-97e7-afe6fcf26fb4"/>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11857</TotalTime>
  <Words>1518</Words>
  <Application>Microsoft Office PowerPoint</Application>
  <PresentationFormat>Diavoorstelling (4:3)</PresentationFormat>
  <Paragraphs>185</Paragraphs>
  <Slides>26</Slides>
  <Notes>19</Notes>
  <HiddenSlides>0</HiddenSlides>
  <MMClips>0</MMClips>
  <ScaleCrop>false</ScaleCrop>
  <HeadingPairs>
    <vt:vector size="6" baseType="variant">
      <vt:variant>
        <vt:lpstr>Gebruikte lettertypen</vt:lpstr>
      </vt:variant>
      <vt:variant>
        <vt:i4>8</vt:i4>
      </vt:variant>
      <vt:variant>
        <vt:lpstr>Thema</vt:lpstr>
      </vt:variant>
      <vt:variant>
        <vt:i4>5</vt:i4>
      </vt:variant>
      <vt:variant>
        <vt:lpstr>Diatitels</vt:lpstr>
      </vt:variant>
      <vt:variant>
        <vt:i4>26</vt:i4>
      </vt:variant>
    </vt:vector>
  </HeadingPairs>
  <TitlesOfParts>
    <vt:vector size="39" baseType="lpstr">
      <vt:lpstr>Aptos</vt:lpstr>
      <vt:lpstr>Arial</vt:lpstr>
      <vt:lpstr>Calibri</vt:lpstr>
      <vt:lpstr>Corbel</vt:lpstr>
      <vt:lpstr>Helvetica Light</vt:lpstr>
      <vt:lpstr>Lucida Grande</vt:lpstr>
      <vt:lpstr>Verdana</vt:lpstr>
      <vt:lpstr>Wingdings</vt:lpstr>
      <vt:lpstr>Custom Design</vt:lpstr>
      <vt:lpstr>2_Custom Design</vt:lpstr>
      <vt:lpstr>1_Custom Design</vt:lpstr>
      <vt:lpstr>4_Custom Design</vt:lpstr>
      <vt:lpstr>Gestreept</vt:lpstr>
      <vt:lpstr>Informatie voor groep 1, 2 en 3</vt:lpstr>
      <vt:lpstr>Algemene informatie </vt:lpstr>
      <vt:lpstr>Algemene informatie</vt:lpstr>
      <vt:lpstr>Algemene informatie </vt:lpstr>
      <vt:lpstr>PowerPoint-presentatie</vt:lpstr>
      <vt:lpstr>PowerPoint-presentatie</vt:lpstr>
      <vt:lpstr>Organisatie in de klas</vt:lpstr>
      <vt:lpstr>Organisatie in de klas</vt:lpstr>
      <vt:lpstr>Getal &amp; Ruimte junior (rekenen)</vt:lpstr>
      <vt:lpstr>Engels</vt:lpstr>
      <vt:lpstr>Jeelo (wereldoriëntatie)</vt:lpstr>
      <vt:lpstr>creatief</vt:lpstr>
      <vt:lpstr>PowerPoint-presentatie</vt:lpstr>
      <vt:lpstr>Werken op drie niveaus</vt:lpstr>
      <vt:lpstr>Samen leren lezen </vt:lpstr>
      <vt:lpstr>De letter centraal</vt:lpstr>
      <vt:lpstr>Klankenbord</vt:lpstr>
      <vt:lpstr>Werkboek lezen</vt:lpstr>
      <vt:lpstr>Werkboek lezen – ouderinformatie </vt:lpstr>
      <vt:lpstr>Rijtjesboek</vt:lpstr>
      <vt:lpstr>Letterdoos </vt:lpstr>
      <vt:lpstr>Oefensoftware</vt:lpstr>
      <vt:lpstr>Moeilijke letters</vt:lpstr>
      <vt:lpstr>Expliciete aandacht voor spelling… </vt:lpstr>
      <vt:lpstr>Schrijfmethode Klinkers</vt:lpstr>
      <vt:lpstr>Als u nog vragen hebt laat het ons weten.</vt:lpstr>
    </vt:vector>
  </TitlesOfParts>
  <Company>Malmberg uitgeverij  B.V.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admin</dc:creator>
  <cp:lastModifiedBy>Kim van Voorst</cp:lastModifiedBy>
  <cp:revision>912</cp:revision>
  <cp:lastPrinted>2020-08-31T14:45:43Z</cp:lastPrinted>
  <dcterms:created xsi:type="dcterms:W3CDTF">2007-10-25T13:20:52Z</dcterms:created>
  <dcterms:modified xsi:type="dcterms:W3CDTF">2026-10-06T12:10:41Z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0x0101004A9EFAE91DB946479E3C0BB326A5D353</vt:lpwstr>
  </property>
</Properties>
</file>