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theme/theme6.xml" ContentType="application/vnd.openxmlformats-officedocument.theme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8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9.xml" ContentType="application/vnd.openxmlformats-officedocument.theme+xml"/>
  <Override PartName="/ppt/theme/theme10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49" r:id="rId4"/>
    <p:sldMasterId id="2147484004" r:id="rId5"/>
    <p:sldMasterId id="2147483957" r:id="rId6"/>
    <p:sldMasterId id="2147486629" r:id="rId7"/>
    <p:sldMasterId id="2147487118" r:id="rId8"/>
    <p:sldMasterId id="2147487131" r:id="rId9"/>
    <p:sldMasterId id="2147487145" r:id="rId10"/>
    <p:sldMasterId id="2147488013" r:id="rId11"/>
  </p:sldMasterIdLst>
  <p:notesMasterIdLst>
    <p:notesMasterId r:id="rId24"/>
  </p:notesMasterIdLst>
  <p:handoutMasterIdLst>
    <p:handoutMasterId r:id="rId25"/>
  </p:handoutMasterIdLst>
  <p:sldIdLst>
    <p:sldId id="534" r:id="rId12"/>
    <p:sldId id="272" r:id="rId13"/>
    <p:sldId id="541" r:id="rId14"/>
    <p:sldId id="537" r:id="rId15"/>
    <p:sldId id="538" r:id="rId16"/>
    <p:sldId id="257" r:id="rId17"/>
    <p:sldId id="539" r:id="rId18"/>
    <p:sldId id="548" r:id="rId19"/>
    <p:sldId id="535" r:id="rId20"/>
    <p:sldId id="552" r:id="rId21"/>
    <p:sldId id="551" r:id="rId22"/>
    <p:sldId id="546" r:id="rId23"/>
  </p:sldIdLst>
  <p:sldSz cx="9144000" cy="6858000" type="screen4x3"/>
  <p:notesSz cx="6669088" cy="992663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63">
          <p15:clr>
            <a:srgbClr val="A4A3A4"/>
          </p15:clr>
        </p15:guide>
        <p15:guide id="2" orient="horz" pos="341">
          <p15:clr>
            <a:srgbClr val="A4A3A4"/>
          </p15:clr>
        </p15:guide>
        <p15:guide id="3" orient="horz" pos="3775">
          <p15:clr>
            <a:srgbClr val="A4A3A4"/>
          </p15:clr>
        </p15:guide>
        <p15:guide id="4" orient="horz" pos="4104">
          <p15:clr>
            <a:srgbClr val="A4A3A4"/>
          </p15:clr>
        </p15:guide>
        <p15:guide id="5" pos="4374">
          <p15:clr>
            <a:srgbClr val="A4A3A4"/>
          </p15:clr>
        </p15:guide>
        <p15:guide id="6" pos="1047">
          <p15:clr>
            <a:srgbClr val="A4A3A4"/>
          </p15:clr>
        </p15:guide>
        <p15:guide id="7" pos="271">
          <p15:clr>
            <a:srgbClr val="A4A3A4"/>
          </p15:clr>
        </p15:guide>
        <p15:guide id="8" pos="4649">
          <p15:clr>
            <a:srgbClr val="A4A3A4"/>
          </p15:clr>
        </p15:guide>
        <p15:guide id="9" pos="5539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0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C1D5"/>
    <a:srgbClr val="1E1D64"/>
    <a:srgbClr val="D6D3E1"/>
    <a:srgbClr val="B5B0CB"/>
    <a:srgbClr val="A9A18E"/>
    <a:srgbClr val="B7909F"/>
    <a:srgbClr val="8790A6"/>
    <a:srgbClr val="817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3E8AD98-0DC0-016D-142F-B81D24DAEF2B}" v="365" dt="2026-10-21T13:00:58.4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86575" autoAdjust="0"/>
  </p:normalViewPr>
  <p:slideViewPr>
    <p:cSldViewPr snapToGrid="0">
      <p:cViewPr varScale="1">
        <p:scale>
          <a:sx n="55" d="100"/>
          <a:sy n="55" d="100"/>
        </p:scale>
        <p:origin x="1616" y="32"/>
      </p:cViewPr>
      <p:guideLst>
        <p:guide orient="horz" pos="4063"/>
        <p:guide orient="horz" pos="341"/>
        <p:guide orient="horz" pos="3775"/>
        <p:guide orient="horz" pos="4104"/>
        <p:guide pos="4374"/>
        <p:guide pos="1047"/>
        <p:guide pos="271"/>
        <p:guide pos="4649"/>
        <p:guide pos="553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51" d="100"/>
          <a:sy n="151" d="100"/>
        </p:scale>
        <p:origin x="-6840" y="-120"/>
      </p:cViewPr>
      <p:guideLst>
        <p:guide orient="horz" pos="3127"/>
        <p:guide pos="210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theme" Target="theme/theme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8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9CC350-F2C5-4125-862A-6B5AB9E7C93D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E49433AD-D3A3-4BC6-86CE-0701F209E0D7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20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Tot de kerstvakantie: Maandag t/m vrijdag</a:t>
          </a:r>
          <a:r>
            <a:rPr lang="nl-NL" sz="2000" dirty="0">
              <a:solidFill>
                <a:srgbClr val="FFFFFF"/>
              </a:solidFill>
              <a:ea typeface="+mn-ea"/>
              <a:cs typeface="+mn-cs"/>
            </a:rPr>
            <a:t>:</a:t>
          </a:r>
          <a:r>
            <a:rPr lang="nl-NL" sz="20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 Suzan</a:t>
          </a:r>
          <a:endParaRPr lang="en-US" sz="2000" dirty="0">
            <a:solidFill>
              <a:srgbClr val="FFFFFF"/>
            </a:solidFill>
            <a:ea typeface="+mn-ea"/>
            <a:cs typeface="+mn-cs"/>
          </a:endParaRPr>
        </a:p>
      </dgm:t>
    </dgm:pt>
    <dgm:pt modelId="{004CFB30-C58E-4B68-A9A2-0310BBE10094}" type="parTrans" cxnId="{BC044597-28A1-463E-A30E-C154ED250076}">
      <dgm:prSet/>
      <dgm:spPr/>
      <dgm:t>
        <a:bodyPr/>
        <a:lstStyle/>
        <a:p>
          <a:endParaRPr lang="en-US"/>
        </a:p>
      </dgm:t>
    </dgm:pt>
    <dgm:pt modelId="{59E22EA2-5F16-4BED-B921-9132186C1DA4}" type="sibTrans" cxnId="{BC044597-28A1-463E-A30E-C154ED250076}">
      <dgm:prSet/>
      <dgm:spPr/>
      <dgm:t>
        <a:bodyPr/>
        <a:lstStyle/>
        <a:p>
          <a:endParaRPr lang="en-US"/>
        </a:p>
      </dgm:t>
    </dgm:pt>
    <dgm:pt modelId="{1F0E7EB0-0116-46FB-AF18-E2BE1EFE3F47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20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Na de kerstvakantie: Maandag, donderdag en vrijdag: Suzan</a:t>
          </a:r>
          <a:endParaRPr lang="en-US" sz="2000" dirty="0">
            <a:solidFill>
              <a:srgbClr val="FFFFFF"/>
            </a:solidFill>
            <a:ea typeface="+mn-ea"/>
            <a:cs typeface="+mn-cs"/>
          </a:endParaRPr>
        </a:p>
      </dgm:t>
    </dgm:pt>
    <dgm:pt modelId="{73139CA7-748D-400D-BFD7-CF41D426D954}" type="parTrans" cxnId="{B9370881-4655-4E6B-9219-A9C55E19203A}">
      <dgm:prSet/>
      <dgm:spPr/>
      <dgm:t>
        <a:bodyPr/>
        <a:lstStyle/>
        <a:p>
          <a:endParaRPr lang="en-US"/>
        </a:p>
      </dgm:t>
    </dgm:pt>
    <dgm:pt modelId="{E78702A6-FFCD-4132-824D-E729A45974C6}" type="sibTrans" cxnId="{B9370881-4655-4E6B-9219-A9C55E19203A}">
      <dgm:prSet/>
      <dgm:spPr/>
      <dgm:t>
        <a:bodyPr/>
        <a:lstStyle/>
        <a:p>
          <a:endParaRPr lang="en-US"/>
        </a:p>
      </dgm:t>
    </dgm:pt>
    <dgm:pt modelId="{48C2D59A-CE19-4D99-A5FF-E4A1A05F8A48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20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Dinsdag en woensdag</a:t>
          </a:r>
          <a:r>
            <a:rPr lang="nl-NL" sz="2000" dirty="0">
              <a:solidFill>
                <a:srgbClr val="FFFFFF"/>
              </a:solidFill>
              <a:ea typeface="+mn-ea"/>
              <a:cs typeface="+mn-cs"/>
            </a:rPr>
            <a:t>: </a:t>
          </a:r>
          <a:r>
            <a:rPr lang="nl-NL" sz="2000" dirty="0">
              <a:solidFill>
                <a:srgbClr val="FFFFFF"/>
              </a:solidFill>
              <a:latin typeface="Corbel" panose="020B0503020204020204"/>
              <a:ea typeface="+mn-ea"/>
              <a:cs typeface="+mn-cs"/>
            </a:rPr>
            <a:t>Bo</a:t>
          </a:r>
          <a:endParaRPr lang="en-US" sz="2000" dirty="0">
            <a:solidFill>
              <a:srgbClr val="FFFFFF"/>
            </a:solidFill>
            <a:ea typeface="+mn-ea"/>
            <a:cs typeface="+mn-cs"/>
          </a:endParaRPr>
        </a:p>
      </dgm:t>
    </dgm:pt>
    <dgm:pt modelId="{E490C901-6905-438F-A6FC-4FA635A0DBA5}" type="parTrans" cxnId="{683F91F8-EB2C-4F27-870D-FE964D21C253}">
      <dgm:prSet/>
      <dgm:spPr/>
      <dgm:t>
        <a:bodyPr/>
        <a:lstStyle/>
        <a:p>
          <a:endParaRPr lang="en-US"/>
        </a:p>
      </dgm:t>
    </dgm:pt>
    <dgm:pt modelId="{872B547F-40F1-434A-9148-036DDA12E0E5}" type="sibTrans" cxnId="{683F91F8-EB2C-4F27-870D-FE964D21C253}">
      <dgm:prSet/>
      <dgm:spPr/>
      <dgm:t>
        <a:bodyPr/>
        <a:lstStyle/>
        <a:p>
          <a:endParaRPr lang="en-US"/>
        </a:p>
      </dgm:t>
    </dgm:pt>
    <dgm:pt modelId="{DB4123BF-0F9A-4420-B15B-DF2C886C52FD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nl-NL" sz="20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Maandag- en vrijdagochtend van 09.15-10.00: Gym</a:t>
          </a:r>
          <a:endParaRPr lang="nl-NL" sz="2000" dirty="0" err="1">
            <a:solidFill>
              <a:srgbClr val="FFFFFF"/>
            </a:solidFill>
            <a:ea typeface="+mn-ea"/>
            <a:cs typeface="+mn-cs"/>
          </a:endParaRPr>
        </a:p>
      </dgm:t>
    </dgm:pt>
    <dgm:pt modelId="{670CD007-6FB2-4109-865C-098F66494131}" type="parTrans" cxnId="{056B6240-23A0-4C83-BD6C-55864F0E0D7F}">
      <dgm:prSet/>
      <dgm:spPr/>
      <dgm:t>
        <a:bodyPr/>
        <a:lstStyle/>
        <a:p>
          <a:endParaRPr lang="en-US"/>
        </a:p>
      </dgm:t>
    </dgm:pt>
    <dgm:pt modelId="{A2F490D7-037F-40EE-A02A-42F1151A3CC1}" type="sibTrans" cxnId="{056B6240-23A0-4C83-BD6C-55864F0E0D7F}">
      <dgm:prSet/>
      <dgm:spPr/>
      <dgm:t>
        <a:bodyPr/>
        <a:lstStyle/>
        <a:p>
          <a:endParaRPr lang="en-US"/>
        </a:p>
      </dgm:t>
    </dgm:pt>
    <dgm:pt modelId="{B25285F8-8271-4691-BF74-7E5CCDC0D637}" type="pres">
      <dgm:prSet presAssocID="{BD9CC350-F2C5-4125-862A-6B5AB9E7C93D}" presName="linear" presStyleCnt="0">
        <dgm:presLayoutVars>
          <dgm:animLvl val="lvl"/>
          <dgm:resizeHandles val="exact"/>
        </dgm:presLayoutVars>
      </dgm:prSet>
      <dgm:spPr/>
    </dgm:pt>
    <dgm:pt modelId="{172A9118-BC28-4637-981E-DD1DA4FE23FC}" type="pres">
      <dgm:prSet presAssocID="{E49433AD-D3A3-4BC6-86CE-0701F209E0D7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ADD15989-BE0D-48AF-A35F-2D373792C60E}" type="pres">
      <dgm:prSet presAssocID="{59E22EA2-5F16-4BED-B921-9132186C1DA4}" presName="spacer" presStyleCnt="0"/>
      <dgm:spPr/>
    </dgm:pt>
    <dgm:pt modelId="{94F8432C-E23C-479A-A8FB-41D1D78C37C3}" type="pres">
      <dgm:prSet presAssocID="{1F0E7EB0-0116-46FB-AF18-E2BE1EFE3F4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6AF9FA47-711D-4D62-9ACD-3459B2E9D357}" type="pres">
      <dgm:prSet presAssocID="{E78702A6-FFCD-4132-824D-E729A45974C6}" presName="spacer" presStyleCnt="0"/>
      <dgm:spPr/>
    </dgm:pt>
    <dgm:pt modelId="{AA0F7333-A659-418B-A295-41625137CDE3}" type="pres">
      <dgm:prSet presAssocID="{48C2D59A-CE19-4D99-A5FF-E4A1A05F8A48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841AF1B-6E4D-488B-A98F-F5810FA52167}" type="pres">
      <dgm:prSet presAssocID="{872B547F-40F1-434A-9148-036DDA12E0E5}" presName="spacer" presStyleCnt="0"/>
      <dgm:spPr/>
    </dgm:pt>
    <dgm:pt modelId="{39FA2399-020D-4CCD-940A-A457D0897577}" type="pres">
      <dgm:prSet presAssocID="{DB4123BF-0F9A-4420-B15B-DF2C886C52F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05DF7103-BCEC-47E3-8E8F-1DDE13ABF9BE}" type="presOf" srcId="{1F0E7EB0-0116-46FB-AF18-E2BE1EFE3F47}" destId="{94F8432C-E23C-479A-A8FB-41D1D78C37C3}" srcOrd="0" destOrd="0" presId="urn:microsoft.com/office/officeart/2005/8/layout/vList2"/>
    <dgm:cxn modelId="{704AC71C-93B0-406D-8998-60F399D14965}" type="presOf" srcId="{BD9CC350-F2C5-4125-862A-6B5AB9E7C93D}" destId="{B25285F8-8271-4691-BF74-7E5CCDC0D637}" srcOrd="0" destOrd="0" presId="urn:microsoft.com/office/officeart/2005/8/layout/vList2"/>
    <dgm:cxn modelId="{056B6240-23A0-4C83-BD6C-55864F0E0D7F}" srcId="{BD9CC350-F2C5-4125-862A-6B5AB9E7C93D}" destId="{DB4123BF-0F9A-4420-B15B-DF2C886C52FD}" srcOrd="3" destOrd="0" parTransId="{670CD007-6FB2-4109-865C-098F66494131}" sibTransId="{A2F490D7-037F-40EE-A02A-42F1151A3CC1}"/>
    <dgm:cxn modelId="{6DE12A43-41B1-4BDC-8BEA-268FA5BA0B3F}" type="presOf" srcId="{E49433AD-D3A3-4BC6-86CE-0701F209E0D7}" destId="{172A9118-BC28-4637-981E-DD1DA4FE23FC}" srcOrd="0" destOrd="0" presId="urn:microsoft.com/office/officeart/2005/8/layout/vList2"/>
    <dgm:cxn modelId="{0F212C51-50CF-4ED0-AA4D-9ACC402FB30C}" type="presOf" srcId="{48C2D59A-CE19-4D99-A5FF-E4A1A05F8A48}" destId="{AA0F7333-A659-418B-A295-41625137CDE3}" srcOrd="0" destOrd="0" presId="urn:microsoft.com/office/officeart/2005/8/layout/vList2"/>
    <dgm:cxn modelId="{DB5AAA54-1BF2-4312-9CF0-070A5BEBD9F7}" type="presOf" srcId="{DB4123BF-0F9A-4420-B15B-DF2C886C52FD}" destId="{39FA2399-020D-4CCD-940A-A457D0897577}" srcOrd="0" destOrd="0" presId="urn:microsoft.com/office/officeart/2005/8/layout/vList2"/>
    <dgm:cxn modelId="{B9370881-4655-4E6B-9219-A9C55E19203A}" srcId="{BD9CC350-F2C5-4125-862A-6B5AB9E7C93D}" destId="{1F0E7EB0-0116-46FB-AF18-E2BE1EFE3F47}" srcOrd="1" destOrd="0" parTransId="{73139CA7-748D-400D-BFD7-CF41D426D954}" sibTransId="{E78702A6-FFCD-4132-824D-E729A45974C6}"/>
    <dgm:cxn modelId="{BC044597-28A1-463E-A30E-C154ED250076}" srcId="{BD9CC350-F2C5-4125-862A-6B5AB9E7C93D}" destId="{E49433AD-D3A3-4BC6-86CE-0701F209E0D7}" srcOrd="0" destOrd="0" parTransId="{004CFB30-C58E-4B68-A9A2-0310BBE10094}" sibTransId="{59E22EA2-5F16-4BED-B921-9132186C1DA4}"/>
    <dgm:cxn modelId="{683F91F8-EB2C-4F27-870D-FE964D21C253}" srcId="{BD9CC350-F2C5-4125-862A-6B5AB9E7C93D}" destId="{48C2D59A-CE19-4D99-A5FF-E4A1A05F8A48}" srcOrd="2" destOrd="0" parTransId="{E490C901-6905-438F-A6FC-4FA635A0DBA5}" sibTransId="{872B547F-40F1-434A-9148-036DDA12E0E5}"/>
    <dgm:cxn modelId="{94154AE8-6CAF-4462-AD8D-86EF2C877F86}" type="presParOf" srcId="{B25285F8-8271-4691-BF74-7E5CCDC0D637}" destId="{172A9118-BC28-4637-981E-DD1DA4FE23FC}" srcOrd="0" destOrd="0" presId="urn:microsoft.com/office/officeart/2005/8/layout/vList2"/>
    <dgm:cxn modelId="{2E93795E-7939-4845-9808-F469B8BE86CB}" type="presParOf" srcId="{B25285F8-8271-4691-BF74-7E5CCDC0D637}" destId="{ADD15989-BE0D-48AF-A35F-2D373792C60E}" srcOrd="1" destOrd="0" presId="urn:microsoft.com/office/officeart/2005/8/layout/vList2"/>
    <dgm:cxn modelId="{3450D405-EB79-479C-B3F5-AA0FA4D18153}" type="presParOf" srcId="{B25285F8-8271-4691-BF74-7E5CCDC0D637}" destId="{94F8432C-E23C-479A-A8FB-41D1D78C37C3}" srcOrd="2" destOrd="0" presId="urn:microsoft.com/office/officeart/2005/8/layout/vList2"/>
    <dgm:cxn modelId="{6D046367-DD3E-4BDD-AB32-0F07D394AF8E}" type="presParOf" srcId="{B25285F8-8271-4691-BF74-7E5CCDC0D637}" destId="{6AF9FA47-711D-4D62-9ACD-3459B2E9D357}" srcOrd="3" destOrd="0" presId="urn:microsoft.com/office/officeart/2005/8/layout/vList2"/>
    <dgm:cxn modelId="{F8B2EC98-0480-4669-BE4E-EA69DEF650EE}" type="presParOf" srcId="{B25285F8-8271-4691-BF74-7E5CCDC0D637}" destId="{AA0F7333-A659-418B-A295-41625137CDE3}" srcOrd="4" destOrd="0" presId="urn:microsoft.com/office/officeart/2005/8/layout/vList2"/>
    <dgm:cxn modelId="{924C271D-DADF-49AF-816C-39E7FB845A32}" type="presParOf" srcId="{B25285F8-8271-4691-BF74-7E5CCDC0D637}" destId="{B841AF1B-6E4D-488B-A98F-F5810FA52167}" srcOrd="5" destOrd="0" presId="urn:microsoft.com/office/officeart/2005/8/layout/vList2"/>
    <dgm:cxn modelId="{9B863F4D-2C4B-480F-99F5-275DFF5FD6EC}" type="presParOf" srcId="{B25285F8-8271-4691-BF74-7E5CCDC0D637}" destId="{39FA2399-020D-4CCD-940A-A457D0897577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72A9118-BC28-4637-981E-DD1DA4FE23FC}">
      <dsp:nvSpPr>
        <dsp:cNvPr id="0" name=""/>
        <dsp:cNvSpPr/>
      </dsp:nvSpPr>
      <dsp:spPr>
        <a:xfrm>
          <a:off x="0" y="24652"/>
          <a:ext cx="7337823" cy="7985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Tot de kerstvakantie: Maandag t/m vrijdag</a:t>
          </a:r>
          <a:r>
            <a:rPr lang="nl-NL" sz="2000" kern="1200" dirty="0">
              <a:solidFill>
                <a:srgbClr val="FFFFFF"/>
              </a:solidFill>
              <a:ea typeface="+mn-ea"/>
              <a:cs typeface="+mn-cs"/>
            </a:rPr>
            <a:t>:</a:t>
          </a:r>
          <a:r>
            <a:rPr lang="nl-NL" sz="2000" kern="12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 Suzan</a:t>
          </a:r>
          <a:endParaRPr lang="en-US" sz="20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8981" y="63633"/>
        <a:ext cx="7259861" cy="720563"/>
      </dsp:txXfrm>
    </dsp:sp>
    <dsp:sp modelId="{94F8432C-E23C-479A-A8FB-41D1D78C37C3}">
      <dsp:nvSpPr>
        <dsp:cNvPr id="0" name=""/>
        <dsp:cNvSpPr/>
      </dsp:nvSpPr>
      <dsp:spPr>
        <a:xfrm>
          <a:off x="0" y="880777"/>
          <a:ext cx="7337823" cy="79852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Na de kerstvakantie: Maandag, donderdag en vrijdag: Suzan</a:t>
          </a:r>
          <a:endParaRPr lang="en-US" sz="20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8981" y="919758"/>
        <a:ext cx="7259861" cy="720563"/>
      </dsp:txXfrm>
    </dsp:sp>
    <dsp:sp modelId="{AA0F7333-A659-418B-A295-41625137CDE3}">
      <dsp:nvSpPr>
        <dsp:cNvPr id="0" name=""/>
        <dsp:cNvSpPr/>
      </dsp:nvSpPr>
      <dsp:spPr>
        <a:xfrm>
          <a:off x="0" y="1736902"/>
          <a:ext cx="7337823" cy="79852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Dinsdag en woensdag</a:t>
          </a:r>
          <a:r>
            <a:rPr lang="nl-NL" sz="2000" kern="1200" dirty="0">
              <a:solidFill>
                <a:srgbClr val="FFFFFF"/>
              </a:solidFill>
              <a:ea typeface="+mn-ea"/>
              <a:cs typeface="+mn-cs"/>
            </a:rPr>
            <a:t>: </a:t>
          </a:r>
          <a:r>
            <a:rPr lang="nl-NL" sz="2000" kern="1200" dirty="0">
              <a:solidFill>
                <a:srgbClr val="FFFFFF"/>
              </a:solidFill>
              <a:latin typeface="Corbel" panose="020B0503020204020204"/>
              <a:ea typeface="+mn-ea"/>
              <a:cs typeface="+mn-cs"/>
            </a:rPr>
            <a:t>Bo</a:t>
          </a:r>
          <a:endParaRPr lang="en-US" sz="2000" kern="1200" dirty="0">
            <a:solidFill>
              <a:srgbClr val="FFFFFF"/>
            </a:solidFill>
            <a:ea typeface="+mn-ea"/>
            <a:cs typeface="+mn-cs"/>
          </a:endParaRPr>
        </a:p>
      </dsp:txBody>
      <dsp:txXfrm>
        <a:off x="38981" y="1775883"/>
        <a:ext cx="7259861" cy="720563"/>
      </dsp:txXfrm>
    </dsp:sp>
    <dsp:sp modelId="{39FA2399-020D-4CCD-940A-A457D0897577}">
      <dsp:nvSpPr>
        <dsp:cNvPr id="0" name=""/>
        <dsp:cNvSpPr/>
      </dsp:nvSpPr>
      <dsp:spPr>
        <a:xfrm>
          <a:off x="0" y="2593027"/>
          <a:ext cx="7337823" cy="79852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dirty="0">
              <a:solidFill>
                <a:srgbClr val="FFFFFF"/>
              </a:solidFill>
              <a:latin typeface="Century Gothic" panose="020B0502020202020204"/>
              <a:ea typeface="+mn-ea"/>
              <a:cs typeface="+mn-cs"/>
            </a:rPr>
            <a:t>Maandag- en vrijdagochtend van 09.15-10.00: Gym</a:t>
          </a:r>
          <a:endParaRPr lang="nl-NL" sz="2000" kern="1200" dirty="0" err="1">
            <a:solidFill>
              <a:srgbClr val="FFFFFF"/>
            </a:solidFill>
            <a:ea typeface="+mn-ea"/>
            <a:cs typeface="+mn-cs"/>
          </a:endParaRPr>
        </a:p>
      </dsp:txBody>
      <dsp:txXfrm>
        <a:off x="38981" y="2632008"/>
        <a:ext cx="7259861" cy="72056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0714ABB-9EEB-003D-0D96-9396387CC82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45A8CBAD-42D5-9D88-8A74-6B7438D51B5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24" name="Rectangle 4">
            <a:extLst>
              <a:ext uri="{FF2B5EF4-FFF2-40B4-BE49-F238E27FC236}">
                <a16:creationId xmlns:a16="http://schemas.microsoft.com/office/drawing/2014/main" id="{E4977561-47B6-5A9D-A5A1-46C8CEEAA1C8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0725" name="Rectangle 5">
            <a:extLst>
              <a:ext uri="{FF2B5EF4-FFF2-40B4-BE49-F238E27FC236}">
                <a16:creationId xmlns:a16="http://schemas.microsoft.com/office/drawing/2014/main" id="{C4A04834-259B-8FD7-388E-9AD566330CCA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/>
            </a:lvl1pPr>
          </a:lstStyle>
          <a:p>
            <a:pPr>
              <a:defRPr/>
            </a:pPr>
            <a:fld id="{0AF44739-3E46-4C2D-B35B-2BF3523A17DA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36DC2A1B-6767-4528-4CD5-094BCA0EAAA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39D2782C-D5A0-446F-7C6C-36B9B03B0B1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778250" y="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3344E3C2-C33C-DF26-912A-D7C009F42DD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4075" y="744538"/>
            <a:ext cx="4960938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00D562C7-B97B-66E0-B1E0-DD38FA89EBFB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889000" y="4714875"/>
            <a:ext cx="4891088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Klik om de opmaakprofielen van de modeltekst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46C64B2B-4654-C852-D9D0-1C8B6089C4D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buFontTx/>
              <a:buNone/>
              <a:defRPr sz="1200" b="1">
                <a:latin typeface="Verdana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7895" name="Rectangle 7">
            <a:extLst>
              <a:ext uri="{FF2B5EF4-FFF2-40B4-BE49-F238E27FC236}">
                <a16:creationId xmlns:a16="http://schemas.microsoft.com/office/drawing/2014/main" id="{32A79B80-F0D9-C4E2-A3D1-5DD855E7F1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778250" y="9429750"/>
            <a:ext cx="2890838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1"/>
            </a:lvl1pPr>
          </a:lstStyle>
          <a:p>
            <a:pPr>
              <a:defRPr/>
            </a:pPr>
            <a:fld id="{93F521D5-F9E2-4C1C-9E25-C5A0C2A07356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/>
        <a:ea typeface="MS PGothic" pitchFamily="34" charset="-128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jdelijke aanduiding voor dia-afbeelding 1">
            <a:extLst>
              <a:ext uri="{FF2B5EF4-FFF2-40B4-BE49-F238E27FC236}">
                <a16:creationId xmlns:a16="http://schemas.microsoft.com/office/drawing/2014/main" id="{C56DE85B-89C1-B5B6-F02D-EE7000BABD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Tijdelijke aanduiding voor notities 2">
            <a:extLst>
              <a:ext uri="{FF2B5EF4-FFF2-40B4-BE49-F238E27FC236}">
                <a16:creationId xmlns:a16="http://schemas.microsoft.com/office/drawing/2014/main" id="{58CADFD3-5FB4-7B1B-7C36-21F40B7AA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44036" name="Tijdelijke aanduiding voor dianummer 3">
            <a:extLst>
              <a:ext uri="{FF2B5EF4-FFF2-40B4-BE49-F238E27FC236}">
                <a16:creationId xmlns:a16="http://schemas.microsoft.com/office/drawing/2014/main" id="{23097069-BAD5-F508-C56A-E050CE97F9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2B53973-DF44-42EB-ACB8-98935B4B2BF5}" type="slidenum">
              <a:rPr lang="nl-NL" altLang="nl-NL" sz="1200" smtClean="0"/>
              <a:pPr/>
              <a:t>1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jdelijke aanduiding voor dia-afbeelding 1">
            <a:extLst>
              <a:ext uri="{FF2B5EF4-FFF2-40B4-BE49-F238E27FC236}">
                <a16:creationId xmlns:a16="http://schemas.microsoft.com/office/drawing/2014/main" id="{3F3C0CB0-4CF6-3DF2-A480-BA69BF6B0A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Tijdelijke aanduiding voor notities 2">
            <a:extLst>
              <a:ext uri="{FF2B5EF4-FFF2-40B4-BE49-F238E27FC236}">
                <a16:creationId xmlns:a16="http://schemas.microsoft.com/office/drawing/2014/main" id="{44CBF55A-C0E6-CE23-613C-E459E787A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49156" name="Tijdelijke aanduiding voor dianummer 3">
            <a:extLst>
              <a:ext uri="{FF2B5EF4-FFF2-40B4-BE49-F238E27FC236}">
                <a16:creationId xmlns:a16="http://schemas.microsoft.com/office/drawing/2014/main" id="{26D3B5C8-C0CF-ABE4-2182-F4818C62D2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4E4DEB4F-DF3B-4781-A121-4B26B0B64BD8}" type="slidenum">
              <a:rPr lang="nl-NL" altLang="nl-NL" sz="1200" smtClean="0"/>
              <a:pPr/>
              <a:t>4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jdelijke aanduiding voor dia-afbeelding 1">
            <a:extLst>
              <a:ext uri="{FF2B5EF4-FFF2-40B4-BE49-F238E27FC236}">
                <a16:creationId xmlns:a16="http://schemas.microsoft.com/office/drawing/2014/main" id="{D3236C33-5279-94E6-2DF7-BA7C03D5B2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Tijdelijke aanduiding voor notities 2">
            <a:extLst>
              <a:ext uri="{FF2B5EF4-FFF2-40B4-BE49-F238E27FC236}">
                <a16:creationId xmlns:a16="http://schemas.microsoft.com/office/drawing/2014/main" id="{D6545BED-76D5-D809-30E4-D7C1F960BD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51204" name="Tijdelijke aanduiding voor dianummer 3">
            <a:extLst>
              <a:ext uri="{FF2B5EF4-FFF2-40B4-BE49-F238E27FC236}">
                <a16:creationId xmlns:a16="http://schemas.microsoft.com/office/drawing/2014/main" id="{30AD208C-7C9F-0375-628A-3F7C81F8EC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6C15AC6B-9A2B-403F-9BFF-8505980750E4}" type="slidenum">
              <a:rPr lang="nl-NL" altLang="nl-NL" sz="1200" smtClean="0"/>
              <a:pPr/>
              <a:t>5</a:t>
            </a:fld>
            <a:endParaRPr lang="nl-NL" altLang="nl-NL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jdelijke aanduiding voor dia-afbeelding 1">
            <a:extLst>
              <a:ext uri="{FF2B5EF4-FFF2-40B4-BE49-F238E27FC236}">
                <a16:creationId xmlns:a16="http://schemas.microsoft.com/office/drawing/2014/main" id="{F40AC2B3-8D41-1ED6-51C9-AD6A3489F8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Tijdelijke aanduiding voor notities 2">
            <a:extLst>
              <a:ext uri="{FF2B5EF4-FFF2-40B4-BE49-F238E27FC236}">
                <a16:creationId xmlns:a16="http://schemas.microsoft.com/office/drawing/2014/main" id="{B1EFEE15-38BE-5233-FB56-F230D5089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nl-NL">
              <a:latin typeface="Verdana" panose="020B0604030504040204" pitchFamily="34" charset="0"/>
            </a:endParaRPr>
          </a:p>
        </p:txBody>
      </p:sp>
      <p:sp>
        <p:nvSpPr>
          <p:cNvPr id="54276" name="Tijdelijke aanduiding voor dianummer 3">
            <a:extLst>
              <a:ext uri="{FF2B5EF4-FFF2-40B4-BE49-F238E27FC236}">
                <a16:creationId xmlns:a16="http://schemas.microsoft.com/office/drawing/2014/main" id="{8015D3F5-A7E4-C1D3-EB0A-0975033F03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fld id="{5CB81E12-AEAD-4B4E-8652-76503A88898B}" type="slidenum">
              <a:rPr lang="nl-NL" altLang="nl-NL" sz="1200" smtClean="0"/>
              <a:pPr/>
              <a:t>9</a:t>
            </a:fld>
            <a:endParaRPr lang="nl-NL" altLang="nl-NL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4.png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14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1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7.png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17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20.emf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Master" Target="../slideMasters/slideMaster8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0.emf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1297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3127715-40C1-3776-DE55-92C5E11A6C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0842E6-77E2-4303-BBDC-8DA77F9C7B9E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A4463E66-33CD-08D8-480E-04C303C3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D95EBE-EE3D-A996-6412-1258D59AA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735F56-1FF3-424B-83B0-4859981E24C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32372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3444B-05DA-6613-B3C1-797FEBF614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D47E2A-D24E-48DA-B67C-6813277B3B6B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9ED127-67B9-496D-0023-19A7F45110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55F71E-98C5-D0D8-C11F-82A71E0C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3C034-C8F5-4733-A363-0B5CC5C1296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236475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8C8D38C-8075-242F-07FA-5ADD4EF2150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868"/>
            <a:ext cx="8229600" cy="858753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rgbClr val="1E1D64"/>
                </a:solidFill>
                <a:latin typeface="Helvetica Light"/>
                <a:cs typeface="Helvetica Light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4FA0F2B-A676-1D08-339D-F4CCCFF4D1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7EDEB-F45B-46FD-A441-53755C818C29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53C03F-E2CB-14B5-EC99-182C9AFDD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E20C2E0-ACA5-B9D3-9D81-1421D6773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3E67D0-CA63-4D49-9192-53346E2CD57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29955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0751D-4457-945D-8B49-2019ADE731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529823-FFAF-4291-9EEC-75AB81617C31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66B07-D92C-A376-F43A-D0BC31710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8222B2-E54C-2028-2826-B3834E779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33704D-D61C-41EF-A5DE-3ACABA1F49E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336071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BA53C2-3BE8-4741-A805-2F28AF2AF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85277D-D097-4101-A8D0-1C76111DEF41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289C9BB-55F2-5E9B-6482-34F0C62F4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A7687D3-2054-29EB-101E-4B2B6256F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D15605-C1BF-4E57-883E-7C76BC431B6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032454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42" y="2170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DC81AC-D4EA-9BE3-399A-4AAA6126F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714D04-9C17-4348-A9C4-D9C21E74AD58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EE2C34AD-C959-7C24-AB2A-CBA9D2928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A68F29C-8F2D-78B8-2722-0AD856FF6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0A88F-A0D7-4491-918C-F781CC0D2DDA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432596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9901AF15-86BD-1D0A-98C7-206914E5470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0" y="419704"/>
            <a:ext cx="8229600" cy="807358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25743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09704-713D-A2E6-0537-2C7079F9356D}"/>
              </a:ext>
            </a:extLst>
          </p:cNvPr>
          <p:cNvSpPr txBox="1">
            <a:spLocks/>
          </p:cNvSpPr>
          <p:nvPr userDrawn="1"/>
        </p:nvSpPr>
        <p:spPr>
          <a:xfrm>
            <a:off x="457200" y="1470025"/>
            <a:ext cx="8229600" cy="8064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1E1D64"/>
                </a:solidFill>
                <a:latin typeface="Helvetica"/>
                <a:ea typeface="+mj-ea"/>
                <a:cs typeface="Helvetica"/>
              </a:defRPr>
            </a:lvl1pPr>
          </a:lstStyle>
          <a:p>
            <a:pPr>
              <a:defRPr/>
            </a:pPr>
            <a:r>
              <a:rPr lang="nl-NL" dirty="0">
                <a:latin typeface="Verdana"/>
                <a:cs typeface="Verdana"/>
              </a:rPr>
              <a:t>Click </a:t>
            </a:r>
            <a:r>
              <a:rPr lang="nl-NL" dirty="0" err="1">
                <a:latin typeface="Verdana"/>
                <a:cs typeface="Verdana"/>
              </a:rPr>
              <a:t>to</a:t>
            </a:r>
            <a:r>
              <a:rPr lang="nl-NL" dirty="0">
                <a:latin typeface="Verdana"/>
                <a:cs typeface="Verdana"/>
              </a:rPr>
              <a:t> </a:t>
            </a:r>
            <a:r>
              <a:rPr lang="nl-NL" dirty="0" err="1">
                <a:latin typeface="Verdana"/>
                <a:cs typeface="Verdana"/>
              </a:rPr>
              <a:t>edit</a:t>
            </a:r>
            <a:r>
              <a:rPr lang="nl-NL" dirty="0">
                <a:latin typeface="Verdana"/>
                <a:cs typeface="Verdana"/>
              </a:rPr>
              <a:t> Master </a:t>
            </a:r>
            <a:r>
              <a:rPr lang="nl-NL" dirty="0" err="1">
                <a:latin typeface="Verdana"/>
                <a:cs typeface="Verdana"/>
              </a:rPr>
              <a:t>title</a:t>
            </a:r>
            <a:r>
              <a:rPr lang="nl-NL" dirty="0">
                <a:latin typeface="Verdana"/>
                <a:cs typeface="Verdana"/>
              </a:rPr>
              <a:t> </a:t>
            </a:r>
            <a:r>
              <a:rPr lang="nl-NL" dirty="0" err="1">
                <a:latin typeface="Verdana"/>
                <a:cs typeface="Verdana"/>
              </a:rPr>
              <a:t>style</a:t>
            </a:r>
            <a:endParaRPr lang="en-US" dirty="0">
              <a:latin typeface="Verdana"/>
              <a:cs typeface="Verdana"/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7A9FFEAD-CCB2-264A-54AE-5BD0E512828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5013" y="2576513"/>
            <a:ext cx="656748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/>
              <a:t>hbuiu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0170" y="2262641"/>
            <a:ext cx="7772400" cy="1500187"/>
          </a:xfrm>
        </p:spPr>
        <p:txBody>
          <a:bodyPr anchor="b"/>
          <a:lstStyle>
            <a:lvl1pPr marL="342900" indent="-342900">
              <a:buFont typeface="Arial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4110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79B2A9E-ACB8-C756-C7FF-0206BFC84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B9FE56-69AB-4405-9239-EF94147F39D2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209E0F6-05B8-8962-0028-BB1194AB1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2DB49F2-239F-4F8A-E35F-45F6EE0D0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CD4EA-8570-455A-B0F5-86247AF4D54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6675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910AE7E-3022-3A2B-C4AD-039B8D7CC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CFB903-72AA-413A-8967-2122CA077F73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4E99323-D35F-5F7A-5E2C-DA5ED933B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0F3CE8-3C23-62AE-295F-AB78BEA44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EA06D-915F-485B-8FAE-B4B04FC897E3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0829341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0F34BD6-B31F-46FC-E1A8-8857E00BA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3AE7F-7F78-4AD4-B7A1-88C667C85777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53A7FA4-A269-FEEF-EFD7-1F1C666D6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DD7E0B8-23D0-AE7C-D06F-56A56FCDB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08416-5927-47EA-A01D-92D60732582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058274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E63F0-A543-A944-0C93-BDC65B148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DCA00-A7DF-4DEE-8F2F-C1E3AE1399F2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5C024-2CE3-71DB-0E2A-71ACF9072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B6D144-5650-E9A3-54CB-0469C89F1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9291B1-8B9E-4700-AE94-92E212D3800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445454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6C2809-3159-4C39-1762-7083674E9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D92F28-2970-43DD-A36D-947E2B5995C9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8E666A-3F99-B68C-E4B7-706BB22AF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A8306B-C121-DF48-57B7-BE90F8CE2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A2EB1-11F4-418F-A00A-11572679D94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83800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AF26D737-679F-BD3C-79FB-C5E42F94E06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D7AABB5-25BF-2E80-A332-C41104298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4F0297-5EE8-4277-8F04-D23B45320FDE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A4BF6AD-344A-1D38-967A-42B725558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0DAD46C-754F-B7F0-A7EA-B49827CF5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7014C-3A6F-4FEB-8DE1-F26A20C9080E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3669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9812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67CFB6-1B1D-D1D8-8C3E-3E0C5540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D6755A-C51B-44B4-B877-4A48C5F8EB54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F7A12-F8AA-FFE2-BF27-5804C14D9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F9B1AC-2C93-6899-E7C0-FE3679F5B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9B3E8-0C99-4B84-8926-0DAD9454AD7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077841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CA5F4F-6BA5-B058-D29D-361346C88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2AACB-071A-4902-A453-FBC11FFA2ECA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325593-B475-7F0D-D84F-565EA8CC4E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DE42B1-1B1C-7982-19D1-DD8682ADD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DC223-7C74-430F-9F2B-26D732D01EF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1728729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44754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EC2627F-DE30-4172-042F-D53486FDA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1E060-C85A-4894-8182-8F3D74C51446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4EC49B1-8118-1DDD-3054-E752AC011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1B422AC-4721-EF8E-AED2-0168EE67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ABA07-5656-4A79-A48B-938EA817095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8780850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3C135290-E40A-AD43-CAD8-0AB80D132EE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1895ED9-0846-0E9C-E4E7-1A65639E8CC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5801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7652E5F-DFFC-87EE-AD91-6B6F83BE0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2E028A-3992-4B38-818B-1BAACAEB76B4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7554EF7-A59B-2126-45B3-935F27A3A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10C70B46-EA63-DAEA-BB43-25F0D2095C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F74DC-B422-4B06-9A7C-EB7808035B7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191585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225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02D03D7-CF98-FEFE-FC4A-457159095F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945A86-A254-425B-A055-28D6597813D7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61E2C59-D2E9-5D71-B373-E9933C1D9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A2431E1-1EF0-1F3A-25B7-EEDFE53ED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1EF48E-FD5F-4C9C-87E6-D32049FA1DF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497954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5EFE94C-B62C-C23F-2A27-62D86E630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1D4041-03D1-4E66-96C8-B0C4AE53B00B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3E3D622-CEB3-B046-7C12-3B90C710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4565F1C-F200-337C-1298-C426051DAB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9C6E2-9645-42EE-B615-40655ADE5A7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6349250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B33C609-5872-0051-D9F5-8A6E7FDA70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852561-A4F4-4D66-93D7-5BDD921294C5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37C4950-92DF-F1AA-B5C5-4D6EA6D93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047B40-733C-5AD2-308C-B2D39AA33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15E54-FA13-4717-8192-9A00787F0613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375705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0F0CC27-AC5E-65D8-00BF-A60D9CBE2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B9C5C-F028-40C3-AE37-3110F7801A13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5433C3E-25FB-3D2D-BE41-C0B996193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7158638-9DFC-94FC-F6D8-A1AEDC1C5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E926CA-D7F3-4FDD-8A32-C1826DD949E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577171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2225"/>
            <a:ext cx="8229600" cy="1143000"/>
          </a:xfrm>
        </p:spPr>
        <p:txBody>
          <a:bodyPr/>
          <a:lstStyle>
            <a:lvl1pPr algn="l">
              <a:defRPr sz="2400">
                <a:solidFill>
                  <a:srgbClr val="000066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7AAD73-5C7F-1F9A-678D-54043BFF85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FB7480-CADD-45C1-BA7A-4ECA5D1F9537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980BC1-3783-0AF0-E3B9-B4B881C18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9B8E16-65BC-CA9A-22A8-0221DB1311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F83E47-D0F5-455E-B2C3-33508EE4B5D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6560598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50E4-27C8-121D-828D-9092ED956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52A775-1E6C-4EB8-A01C-09DB88C1B7C0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4D7447-4E52-DCB7-77EC-F6F4D0C8E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830CBB-67D6-259B-78B2-95592BB58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6BF581-299A-4F19-B7D1-FFE2040C997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20253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8C3918-9F9B-E812-A473-C8482BD82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449E8-095A-49E2-AE45-63B094875E0C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47683-6078-26EF-E0CE-334CA7396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ECAB52-4ECF-1376-D813-A9D13ADD6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5FB7C-919F-44D2-AC5C-6FD51A378CA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038838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E573A387-3BDC-3DC3-BB62-14BD71B1979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868"/>
            <a:ext cx="8229600" cy="858753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rgbClr val="1E1D64"/>
                </a:solidFill>
                <a:latin typeface="Helvetica Light"/>
                <a:cs typeface="Helvetica Light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12A42A6-072C-3324-F2A3-389E0F023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8135C4-6D0C-4147-A4C2-F49ED2FB7999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6BE2BB1-6D21-9E90-9DEC-BC045A29B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636FBDF-F716-8C1E-D6F4-E6267757E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394AEC-EB49-4418-87C2-D326F66D679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987732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04A51-6920-2081-1109-76A6438B8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1786A2-7188-446E-AFD9-98AB8527D1E7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FB17D4-A002-D816-77A6-B4C840B0F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079378-A092-89CB-2826-B4C1D4BE8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BA8E96-B01E-4CDC-8855-CDDC75C8EBD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44726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D47013F-9C3F-DDF5-C6E6-7FFBFEAB2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78C34-F698-4ABF-961E-C8F08AB5ACE4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F661C41-AF6C-1436-FAE7-9FA451726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17EC83-2554-1E58-6C79-55E968F0C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E77FC8-7FFC-4919-90BE-568AC6D46E5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29741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42" y="2170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74974FF3-623D-0ED6-70DB-1FD5DDE74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25D3D-3F2D-44F8-BC92-3741BDC382EF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6B0E2DE1-2BAD-7E71-2BA5-B03F82527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9F13486-3712-3199-7019-7A3ECBAEFD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D336C9-B553-4472-9196-D9889B26A0B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9831718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A5813D8B-5B34-543B-5D05-AD87B1F234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0" y="419704"/>
            <a:ext cx="8229600" cy="807358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0476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C4CED-DF64-24D1-3322-F06A94F8338B}"/>
              </a:ext>
            </a:extLst>
          </p:cNvPr>
          <p:cNvSpPr txBox="1">
            <a:spLocks/>
          </p:cNvSpPr>
          <p:nvPr userDrawn="1"/>
        </p:nvSpPr>
        <p:spPr>
          <a:xfrm>
            <a:off x="457200" y="1470025"/>
            <a:ext cx="8229600" cy="80645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2800" kern="1200">
                <a:solidFill>
                  <a:srgbClr val="1E1D64"/>
                </a:solidFill>
                <a:latin typeface="Helvetica"/>
                <a:ea typeface="+mj-ea"/>
                <a:cs typeface="Helvetica"/>
              </a:defRPr>
            </a:lvl1pPr>
          </a:lstStyle>
          <a:p>
            <a:pPr>
              <a:defRPr/>
            </a:pPr>
            <a:r>
              <a:rPr lang="nl-NL" dirty="0">
                <a:latin typeface="Verdana"/>
                <a:cs typeface="Verdana"/>
              </a:rPr>
              <a:t>Click </a:t>
            </a:r>
            <a:r>
              <a:rPr lang="nl-NL" dirty="0" err="1">
                <a:latin typeface="Verdana"/>
                <a:cs typeface="Verdana"/>
              </a:rPr>
              <a:t>to</a:t>
            </a:r>
            <a:r>
              <a:rPr lang="nl-NL" dirty="0">
                <a:latin typeface="Verdana"/>
                <a:cs typeface="Verdana"/>
              </a:rPr>
              <a:t> </a:t>
            </a:r>
            <a:r>
              <a:rPr lang="nl-NL" dirty="0" err="1">
                <a:latin typeface="Verdana"/>
                <a:cs typeface="Verdana"/>
              </a:rPr>
              <a:t>edit</a:t>
            </a:r>
            <a:r>
              <a:rPr lang="nl-NL" dirty="0">
                <a:latin typeface="Verdana"/>
                <a:cs typeface="Verdana"/>
              </a:rPr>
              <a:t> Master </a:t>
            </a:r>
            <a:r>
              <a:rPr lang="nl-NL" dirty="0" err="1">
                <a:latin typeface="Verdana"/>
                <a:cs typeface="Verdana"/>
              </a:rPr>
              <a:t>title</a:t>
            </a:r>
            <a:r>
              <a:rPr lang="nl-NL" dirty="0">
                <a:latin typeface="Verdana"/>
                <a:cs typeface="Verdana"/>
              </a:rPr>
              <a:t> </a:t>
            </a:r>
            <a:r>
              <a:rPr lang="nl-NL" dirty="0" err="1">
                <a:latin typeface="Verdana"/>
                <a:cs typeface="Verdana"/>
              </a:rPr>
              <a:t>style</a:t>
            </a:r>
            <a:endParaRPr lang="en-US" dirty="0">
              <a:latin typeface="Verdana"/>
              <a:cs typeface="Verdana"/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3BC8E44C-BC43-DF57-18C6-155CD768278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5013" y="2576513"/>
            <a:ext cx="656748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solidFill>
                  <a:prstClr val="black"/>
                </a:solidFill>
              </a:rPr>
              <a:t>hbuiu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0170" y="2262641"/>
            <a:ext cx="7772400" cy="1500187"/>
          </a:xfrm>
        </p:spPr>
        <p:txBody>
          <a:bodyPr anchor="b"/>
          <a:lstStyle>
            <a:lvl1pPr marL="342900" indent="-342900">
              <a:buFont typeface="Arial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80609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598E22A-6974-65A0-7898-FADF1C359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2F493-34FD-4BB8-A4D9-6BB5CDCF72F9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5D5C18F-B061-354B-5F09-30D7B0D30D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DD07A3-9739-7207-A572-8596F18A2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9B306-DA6D-4C09-836E-C375F1CED300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75012337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3C10C02-322F-1DA1-F9CD-DEEC41B15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83F5AF-252F-40DB-81BE-BCFC21DC2EDF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89DC491B-2155-7E1F-4C83-48683481A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36CE1C-DBD1-E1A8-DC54-A4CE97F10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A86E4C-8B7A-40EE-9463-280672B50BB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15101985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F65E1E8-7ADC-4EB7-948C-76BC056700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E5AFC-7BE6-4D4C-A06F-DCAB05415E19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F5475C6-48D6-ACB5-9B9A-5E9FECFD3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A8EFCBB-3D45-F908-ACBA-7E1D38D95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67397D-958C-4072-A9A4-BE92CB93C88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16274412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76F2-8385-1085-A196-D375A331D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AD0EB-12B9-4E46-9ED8-086C672407BB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31A6F-D432-5127-1400-0E1B2B5A1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0CB714-F446-BA1E-0ACF-FCBE0610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E34B3-ED0B-48C2-A4AF-574E1F73DDA0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17592236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FFC29B-7461-37C0-39EF-631CD2F80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B8AAB-1018-438A-8894-A84BDC7FF618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6C954-ED38-CDF1-28BF-B09ECECD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310E72-A0AD-832B-6A6A-99B988873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DEB90F-BACB-4767-B313-63861F9341C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457826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F564C8-9AEF-410E-A2A7-D43489239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E3E812-C2BA-498C-AF3A-6F151DA6485B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8A4228-816B-6B7A-CE90-227EE7CE5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33C39-2DB1-62DE-4B5F-4A9F4B2DDD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3094F6-B131-4C6D-95AB-8746789E68C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3249729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CC42AC7-76B6-7116-B095-CF2E0AB9652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868"/>
            <a:ext cx="8229600" cy="858753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rgbClr val="1E1D64"/>
                </a:solidFill>
                <a:latin typeface="Helvetica Light"/>
                <a:cs typeface="Helvetica Light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7C327BF-63C5-878B-81DD-437EF748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5ED94-23F5-4572-A2D6-8BD00A02D74E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5676D89-15BD-532D-BF35-345A6E615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4DBD5E0-581A-046B-8ECF-42998D8E2D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92879C-90FB-43D6-83CF-6B673111D22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71602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87A41-D7ED-C07B-7C24-BA0E912A4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3055C8-6159-435D-B553-4199666F3F18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77309B-4038-28C2-184B-0CD108262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D52C7B-3307-7DA5-A138-DB5263EB1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A3139-A99E-4226-BC3C-419E9CCCED10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3413771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69820B9-A7AB-BA02-1499-25AAB64B7F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041A8-26E8-4855-875D-EE215DF10ACA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1E028D-6834-80D6-B201-187E4FB59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F19A0D3-CFC8-D4BB-C091-816EB3246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7BA62-7128-40BC-9993-166569532EE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521911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42" y="2170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370538F3-19A4-3A8D-3AED-0C6C4F3E72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6A581-E9D9-4C59-BB92-E28C5E95DA69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700FB569-7A5E-0870-0EBC-C2006FD7E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0FB6FD2F-7CD6-488B-FAB3-F30D5C00E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5B8995-20C2-444B-9442-96859AF36F3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1957814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C341689C-1E75-8869-4180-D8A6A9B8B57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0" y="419704"/>
            <a:ext cx="8229600" cy="807358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9280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9A4E6-FC5E-2892-C87A-B98CAD314964}"/>
              </a:ext>
            </a:extLst>
          </p:cNvPr>
          <p:cNvSpPr txBox="1">
            <a:spLocks/>
          </p:cNvSpPr>
          <p:nvPr userDrawn="1"/>
        </p:nvSpPr>
        <p:spPr>
          <a:xfrm>
            <a:off x="457200" y="1470025"/>
            <a:ext cx="8229600" cy="806450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nl-NL" altLang="nl-NL" sz="2800">
                <a:solidFill>
                  <a:srgbClr val="1E1D64"/>
                </a:solidFill>
              </a:rPr>
              <a:t>Click to edit Master title style</a:t>
            </a:r>
            <a:endParaRPr lang="en-US" altLang="nl-NL" sz="2800">
              <a:solidFill>
                <a:srgbClr val="1E1D64"/>
              </a:solidFill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5DAD3E84-406B-19A8-A6EA-C80601C5585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5013" y="2576513"/>
            <a:ext cx="656748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solidFill>
                  <a:prstClr val="black"/>
                </a:solidFill>
              </a:rPr>
              <a:t>hbuiu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0170" y="2262641"/>
            <a:ext cx="7772400" cy="1500187"/>
          </a:xfrm>
        </p:spPr>
        <p:txBody>
          <a:bodyPr anchor="b"/>
          <a:lstStyle>
            <a:lvl1pPr marL="342900" indent="-342900">
              <a:buFont typeface="Arial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799683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C7B47C5-7036-4D7A-F1CC-36CFB7A274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8E213-979A-40EA-A2D7-0A5C5E3B0867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CEFD3AD-DCA3-DA2C-1D0C-4ABA83FD3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5F165BDE-BE2D-9BF7-4C8C-5BD235040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E1EF1-A86A-4750-8570-A6A0C66A75A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9749656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CD364B9-579C-D8F4-A7F4-DDD24CBC7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77EB4-C104-4C84-B4AB-41B8DC0FFEC8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81F4EE-5EB0-9D61-B3B1-754E85560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CFC31C7-97EB-5FD0-A16C-02233648B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5A8621-E0FB-4474-8B8B-46E5DAE6508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93225416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013AC23E-7352-7082-B112-AA55F0297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B5DA13-1018-4658-BF7C-F0BC3F9DA2CE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D3A97BA-4251-D3E6-06C7-39A9F5DE78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44D0B2-3A06-FD41-7583-649C1DB93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B9A51E-9271-4EE0-AF88-27A70FD35AC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48317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32360-53CE-AF75-E599-D6A143762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3F569F-D3F4-4C08-A013-AD907415C6BB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122C4-F1D2-3755-0D20-B8B06DB28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F6D876-D776-B123-BE34-3E11F1FCFD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B9A853-2E40-4998-931A-F5E548E93231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59584673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65D734-182E-3295-2DC1-12855E3FDF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481097-3329-48A0-9F1E-43D5D4B42EE2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6D878-0D44-C7D7-8A4B-BCF071644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5E02A4-A68A-DF9E-92CD-1ABAD7117B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29EC-EED3-4D44-991F-40B1C223B5A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4680071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4B1D45-F166-D703-5B82-5567E78741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DBEAB-F8AE-4534-9990-E09E3572E1EE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1FA4B8-5961-FEC0-2A19-50037E0788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CD2F24-777A-7099-18E9-087E6FD9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C81044-5A82-4D4C-A284-071DE769E97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3427429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5CB3547D-3F33-9D23-A240-C33374866C4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868"/>
            <a:ext cx="8229600" cy="858753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rgbClr val="1E1D64"/>
                </a:solidFill>
                <a:latin typeface="Helvetica Light"/>
                <a:cs typeface="Helvetica Light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A75623F-9018-B30F-475F-ED9F6CF7D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BF458-73A3-4DCC-8E6A-69FA56CBAEA7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5C24E9-2A98-A0CF-8EAC-1F6D7EE43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B18D6E8-FE7A-5648-6323-479D83F16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7B509D-47C7-4F1C-BA1E-8B2348ECD7F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6127574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27B62D-DFB4-87A1-47CE-4738030A8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FB36D-A766-4036-A3C9-6FBD89CE2A24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600137-4A24-6149-71B8-45168D39E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48C12-DD84-5F41-D535-B9BF5EE5A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814866-EB77-42BF-8D21-7BD86AA6A0A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943274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184B5D0-C903-339A-9BEC-5EBF4EE34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A25EF-432F-4048-8147-5B9355507C0E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0B09391-D392-A1FA-ED30-D8E04A716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37497B2-CFCD-E280-0743-C262E1457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D1D0B1-CFA3-4B1F-AB89-ED8F34F2DF5A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5072949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42" y="2170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1A8D34-87F0-BA43-88D7-EEA9ED201C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DFA05F-48AA-48CD-9296-38CA56B16548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E7656A2-E260-E2DE-3EB5-9E8E3767A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F1001A03-434C-130C-3F33-DFEF4482E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90AC5A-24F3-4844-A2A6-4B80110E5F3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5558240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5CC6C09-525D-DA50-40EB-BCAE7B6A0A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0" y="419704"/>
            <a:ext cx="8229600" cy="807358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39916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D639F-AD46-6BAD-2CF8-90B4937D1CE2}"/>
              </a:ext>
            </a:extLst>
          </p:cNvPr>
          <p:cNvSpPr txBox="1">
            <a:spLocks/>
          </p:cNvSpPr>
          <p:nvPr userDrawn="1"/>
        </p:nvSpPr>
        <p:spPr>
          <a:xfrm>
            <a:off x="457200" y="1470025"/>
            <a:ext cx="8229600" cy="806450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nl-NL" altLang="nl-NL" sz="2800">
                <a:solidFill>
                  <a:srgbClr val="1E1D64"/>
                </a:solidFill>
              </a:rPr>
              <a:t>Click to edit Master title style</a:t>
            </a:r>
            <a:endParaRPr lang="en-US" altLang="nl-NL" sz="2800">
              <a:solidFill>
                <a:srgbClr val="1E1D64"/>
              </a:solidFill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7D4B202A-52BA-0606-0B32-5371E4BBC27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5013" y="2576513"/>
            <a:ext cx="656748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solidFill>
                  <a:prstClr val="black"/>
                </a:solidFill>
              </a:rPr>
              <a:t>hbuiu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0170" y="2262641"/>
            <a:ext cx="7772400" cy="1500187"/>
          </a:xfrm>
        </p:spPr>
        <p:txBody>
          <a:bodyPr anchor="b"/>
          <a:lstStyle>
            <a:lvl1pPr marL="342900" indent="-342900">
              <a:buFont typeface="Arial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3257354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2EBB571D-C65A-DDF1-5B22-FD1A3054C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975A7-790F-4997-930D-0C3A396D2F1E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8CCC9B53-8347-C818-40BF-ECF7367F0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B8FDD50-868E-F2D3-4D89-906516E7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089BE-C09A-461C-A494-81DFCE66167A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492189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3C79D30-2806-A3DD-9121-74A487458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33150-0EE0-43E0-8604-48F2DEB4200B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3382C25-64D3-A713-A88C-8B47E709F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9385478-E621-3030-400D-49A92A2AE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DDB856-DA16-45D7-82CC-1330E031F3B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42884619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A2D6348-C793-5BD6-9801-B54898306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53D11E-D17D-40A6-B760-3F5EB07B4710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B18E2C3-D82F-205A-479C-68A7C8851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0A3013-A9DE-340E-5B35-F80DA3045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776976-5AE7-4648-A6C1-330F23750F7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0536850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F559FC-AEDC-509D-183A-54660BD90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EBFEC1-01CA-441F-9737-A36A0830EFD0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6628C3-B34C-646C-F6D7-4B397F964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61885-5378-F1A0-A426-021465166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E3E45F-76EF-4DD0-9916-D6BD22AB6D0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7192119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E34A7A-14D7-D53C-C90D-982BFF537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EA756-C27E-4D8E-B04B-589508E38BD3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9D2F05-C808-F607-50DC-F7E8C2A507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5F66FB-E688-FB2B-BE3B-E168E3141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0D95A-FFD7-4B6B-91CD-D33A8F21819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4921209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dia tussenblad.jpg">
            <a:extLst>
              <a:ext uri="{FF2B5EF4-FFF2-40B4-BE49-F238E27FC236}">
                <a16:creationId xmlns:a16="http://schemas.microsoft.com/office/drawing/2014/main" id="{2DDC1FA6-D728-EDA5-37C9-E8E67EE302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9">
            <a:extLst>
              <a:ext uri="{FF2B5EF4-FFF2-40B4-BE49-F238E27FC236}">
                <a16:creationId xmlns:a16="http://schemas.microsoft.com/office/drawing/2014/main" id="{5EBDE5F7-632E-D3FA-12B8-EC97C2E87C00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C58A10CC-1384-344F-4B87-805A2E68872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13">
            <a:extLst>
              <a:ext uri="{FF2B5EF4-FFF2-40B4-BE49-F238E27FC236}">
                <a16:creationId xmlns:a16="http://schemas.microsoft.com/office/drawing/2014/main" id="{1424A101-863A-770D-B81F-0F76DD64256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1209675"/>
            <a:ext cx="2808287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B1345B10-AA13-7D6F-ED90-FB9E1DB455C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773613"/>
            <a:ext cx="9144000" cy="1074737"/>
          </a:xfrm>
          <a:prstGeom prst="rect">
            <a:avLst/>
          </a:prstGeom>
          <a:solidFill>
            <a:srgbClr val="E42B39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078854"/>
      </p:ext>
    </p:extLst>
  </p:cSld>
  <p:clrMapOvr>
    <a:masterClrMapping/>
  </p:clrMapOvr>
  <p:transition>
    <p:zoom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8DFB8-22D4-CCD3-64E4-38D2BB244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D1C318-29BD-4AB2-B1D6-34296BC07CED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DD92B-70E9-2821-3ED6-215374BF7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59F54-C791-7E28-E426-41389CFF2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85DEC3-B80E-4D5D-9BD2-CFB072A4C83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9247615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F3F8C81E-0E19-99E1-F0F8-5854AE290EC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6868"/>
            <a:ext cx="8229600" cy="858753"/>
          </a:xfrm>
        </p:spPr>
        <p:txBody>
          <a:bodyPr>
            <a:normAutofit/>
          </a:bodyPr>
          <a:lstStyle>
            <a:lvl1pPr algn="l">
              <a:defRPr sz="3500" b="0" i="0">
                <a:solidFill>
                  <a:srgbClr val="1E1D64"/>
                </a:solidFill>
                <a:latin typeface="Helvetica Light"/>
                <a:cs typeface="Helvetica Light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684E7E-9B99-028B-9841-410609732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56DB4-A0F5-487D-9B01-09424BDFB11C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7DA8CD3-D71F-08AC-4666-5D8A77FE4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46F4FA6-ABE5-A102-60D7-C5E811A6C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0E1C0A-B89F-45CA-BAE0-FD6BDD45BDD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2273041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4223D-1B4D-5DC7-8808-268C2CA05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8228B-D678-4D20-8470-27511601F17C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1CCF8-F36E-CB3C-AD51-E814BD81D7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B1F03A-1D88-A4F0-C0BF-C773BBA37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F3280-8C23-4150-8721-F9BA403E195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1353251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A5AC0DAF-C549-67E5-2814-091FCCB3F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2FE50A-54FB-4FD2-A6F7-41763806C36F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C83A05C-D51D-3857-88DD-037893D1C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9762288-E387-BDEE-A99F-AB06D42AC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2FFF8-60A0-4CCE-AF74-B2D73B6CD1D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41691610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8842" y="2170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590BF12-3E4C-D679-4E66-47ED8308D4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8C627B-2ABC-4276-B2ED-543DA61ADDCA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BDED59C-C534-A83C-62D7-32A2D4317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8671EB7-7331-FD17-D61E-6EC202602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744C31-665B-45E0-8DCE-23991C1668A1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79178347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65E9BF27-105F-DAE8-8929-18B022E5FA8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30" y="419704"/>
            <a:ext cx="8229600" cy="807358"/>
          </a:xfrm>
        </p:spPr>
        <p:txBody>
          <a:bodyPr>
            <a:normAutofit/>
          </a:bodyPr>
          <a:lstStyle>
            <a:lvl1pPr algn="l">
              <a:defRPr sz="2000" b="0">
                <a:solidFill>
                  <a:srgbClr val="1E1D64"/>
                </a:solidFill>
                <a:latin typeface="Verdana"/>
                <a:cs typeface="Verdana"/>
              </a:defRPr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title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05741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6A410-43D3-79B1-8717-A116C4542436}"/>
              </a:ext>
            </a:extLst>
          </p:cNvPr>
          <p:cNvSpPr txBox="1">
            <a:spLocks/>
          </p:cNvSpPr>
          <p:nvPr userDrawn="1"/>
        </p:nvSpPr>
        <p:spPr>
          <a:xfrm>
            <a:off x="457200" y="1470025"/>
            <a:ext cx="8229600" cy="806450"/>
          </a:xfrm>
          <a:prstGeom prst="rect">
            <a:avLst/>
          </a:prstGeom>
        </p:spPr>
        <p:txBody>
          <a:bodyPr anchor="ctr">
            <a:normAutofit/>
          </a:bodyPr>
          <a:lstStyle>
            <a:lvl1pPr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defTabSz="4572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nl-NL" altLang="nl-NL" sz="2800">
                <a:solidFill>
                  <a:srgbClr val="1E1D64"/>
                </a:solidFill>
              </a:rPr>
              <a:t>Click to edit Master title style</a:t>
            </a:r>
            <a:endParaRPr lang="en-US" altLang="nl-NL" sz="2800">
              <a:solidFill>
                <a:srgbClr val="1E1D64"/>
              </a:solidFill>
            </a:endParaRPr>
          </a:p>
        </p:txBody>
      </p:sp>
      <p:sp>
        <p:nvSpPr>
          <p:cNvPr id="3" name="TextBox 12">
            <a:extLst>
              <a:ext uri="{FF2B5EF4-FFF2-40B4-BE49-F238E27FC236}">
                <a16:creationId xmlns:a16="http://schemas.microsoft.com/office/drawing/2014/main" id="{14F86543-2E5C-4615-8BE4-ACE525DB6E2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735013" y="2576513"/>
            <a:ext cx="6567487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pPr eaLnBrk="1" hangingPunct="1">
              <a:defRPr/>
            </a:pPr>
            <a:r>
              <a:rPr lang="en-US">
                <a:solidFill>
                  <a:prstClr val="black"/>
                </a:solidFill>
              </a:rPr>
              <a:t>hbuiu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450170" y="2262641"/>
            <a:ext cx="7772400" cy="1500187"/>
          </a:xfrm>
        </p:spPr>
        <p:txBody>
          <a:bodyPr anchor="b"/>
          <a:lstStyle>
            <a:lvl1pPr marL="342900" indent="-342900">
              <a:buFont typeface="Arial"/>
              <a:buChar char="•"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6084458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5B4950C-4F64-DF9A-88DF-DEFCCF524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75E7B-47D9-4317-9F1A-1144B0861F7B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6E6F28-3EE8-E978-54B2-6EA9B65D22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82EA9A8-736B-27F6-42AB-C66CF0626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8564EE-85E7-4026-9E6E-AEEE0AF1A9C9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66209843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3E7FE978-5AE0-77BC-A179-713B18C3D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7DB2F-18CB-4E91-827C-1FF7642A560F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A52E3BD-41B0-70A8-2823-B333FEFC7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392286E-090F-C1D5-27F5-BECCD58F0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3F48E-6394-4CE0-85EA-8B18A3C72A11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3862029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70D48AA-C653-6195-6466-67345F1BD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FC4247-8427-4303-9787-859415D91F0D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04A3397D-D7A0-4D85-2D76-92F96C482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6F7399-9F7E-182A-EB36-22D7200CC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800841-A528-4EAD-88A3-AA86D143E9E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65365153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4B9569-038C-3685-1048-5F5D63F76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7A2EB-27D0-4BCC-94AD-D9A71C2462D2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E298B-2308-A349-FC36-918D6BE09A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EB6AB7-B18A-1DE6-6EF7-AB262F455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AB81E-61C7-4588-B5AA-07951B46397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6336476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E358F4-F7A6-0F94-6828-A3BF35292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711409-DA84-4585-BBCF-812A1F702D64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92202D-5ED8-F7E3-81CC-294BD04B8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3CC3BB-06CB-2563-AF36-2003607E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E47303-60CB-4155-9748-CCCF2BD0D1E0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111324385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dia tussenblad.jpg">
            <a:extLst>
              <a:ext uri="{FF2B5EF4-FFF2-40B4-BE49-F238E27FC236}">
                <a16:creationId xmlns:a16="http://schemas.microsoft.com/office/drawing/2014/main" id="{56D25253-9436-2665-BBC7-36517DE526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9">
            <a:extLst>
              <a:ext uri="{FF2B5EF4-FFF2-40B4-BE49-F238E27FC236}">
                <a16:creationId xmlns:a16="http://schemas.microsoft.com/office/drawing/2014/main" id="{0C0BA7AA-BE9B-B807-189C-6E6875B5CD58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F848E70B-DE93-7856-6EE7-A1739B6AA45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13">
            <a:extLst>
              <a:ext uri="{FF2B5EF4-FFF2-40B4-BE49-F238E27FC236}">
                <a16:creationId xmlns:a16="http://schemas.microsoft.com/office/drawing/2014/main" id="{13735916-C1C3-0932-952B-72DD6EAD9E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1209675"/>
            <a:ext cx="2808287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5AE97A3E-3CC2-A0E8-EA6C-E8E78D73FCE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773613"/>
            <a:ext cx="9144000" cy="1074737"/>
          </a:xfrm>
          <a:prstGeom prst="rect">
            <a:avLst/>
          </a:prstGeom>
          <a:solidFill>
            <a:srgbClr val="E42B39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nl-N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652164"/>
      </p:ext>
    </p:extLst>
  </p:cSld>
  <p:clrMapOvr>
    <a:masterClrMapping/>
  </p:clrMapOvr>
  <p:transition>
    <p:zoom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5FA56FD2-8E54-51ED-F2E6-750DECB2EF22}"/>
              </a:ext>
            </a:extLst>
          </p:cNvPr>
          <p:cNvSpPr/>
          <p:nvPr/>
        </p:nvSpPr>
        <p:spPr>
          <a:xfrm>
            <a:off x="-4763" y="2058988"/>
            <a:ext cx="9147176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/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2FF56158-FE82-FE6A-A906-8DE324D56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747D11-40CC-4372-852D-EA3AFD1149B0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63B709F-4097-5722-A43E-19B016EF6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CE0F075-790B-6774-B52A-EBB265FDE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78207-4365-4B30-BB0A-23DD922B77D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3119591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A0678-E5EF-B4F9-A60E-C7F369D2E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9B594-42B6-4FA8-834F-04BEBE8121B3}" type="datetimeFigureOut">
              <a:rPr lang="nl-NL"/>
              <a:pPr>
                <a:defRPr/>
              </a:pPr>
              <a:t>21-10-2026</a:t>
            </a:fld>
            <a:endParaRPr 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1E6B2B-2A51-7BDD-70C7-2163421B6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5B448F-375C-828B-29B7-69BD6E50B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D44FB-EA75-4DD7-A719-AC70C8091270}" type="slidenum">
              <a:rPr lang="nl-NL" altLang="nl-NL"/>
              <a:pPr>
                <a:defRPr/>
              </a:pPr>
              <a:t>‹#›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006823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E82D90A8-5C17-21BB-CDB7-F1FAE9E6A565}"/>
              </a:ext>
            </a:extLst>
          </p:cNvPr>
          <p:cNvSpPr/>
          <p:nvPr/>
        </p:nvSpPr>
        <p:spPr>
          <a:xfrm>
            <a:off x="-4763" y="2058988"/>
            <a:ext cx="9147176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F0C8E72-007A-FFF8-9BE9-57933A4B3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91E8B929-BBC6-4366-850E-84E0E5926ED1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E5025A-482D-AA76-37C4-E24C485D5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0A80BFB-8755-2F04-FD32-019230FA5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EDE2696F-183D-4A45-ADCC-28C8203707B1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55308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23CDBC7-613E-BDC9-FB7F-51E8CF86C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FBB6F-63FF-4B33-88DE-3734325CAA43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787F16-F3F1-A572-7692-EE569402A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87876E-3966-B184-6806-8E3603EE8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2C5DEB-C01E-4650-80EB-8C21111C36B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50567557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5EEA4D0-4F71-AC61-3F0E-EF6546A6E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BE8FF-7DF2-4A6A-B4F9-1C437A24BFF3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4CC284A-3B22-9E0F-3814-2C1914223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CA4E71F-0259-90C0-9268-50A328507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761D3A-B48B-4ED1-80D9-CFDD08B4F590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77953653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63858A9F-9FD4-F5B0-B3DD-89490A57A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223EEC-4A78-46F0-996A-63C77DBDDE95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F2C46CF-6816-BD95-195E-5A208A60B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1DB7651-A879-A346-F9D0-FF3CC0835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DD1102-DC8F-4F0A-A01D-936F01CC6FC8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87962067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1C9568-7EE5-1525-D336-7C80982A8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4540E0-87B2-44C8-8531-3FC548E03EC5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5EF2FD6-180E-CD83-F8B9-79FEBAB139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2271C-EDE5-A370-6E6B-5A775526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9544A8-8AFA-4D58-A7E4-E6F1FCF2EC0D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6481413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3488527-5B62-5425-0632-2344B16FE0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D432E8-6214-4D2B-8335-0151FB29E37A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003CAD-97AA-1DCA-1351-4FEC2039C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335FBB-8DE7-8FD0-6897-8B08DB3E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0A98A8-DA3A-48CB-9AEB-879EF29B91C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309615201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rtlCol="0">
            <a:normAutofit/>
          </a:bodyPr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AFDDBE3-5241-0174-AFEA-034C7B042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6B0C8F-54ED-46E3-9E55-F2D52EAC2056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B569F2-14B8-689D-394F-533C0ECD88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B382CB-CD00-6C36-BABA-B9C69044F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9D5A61-89E1-4E82-9926-70AE159A150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14334664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ABAF-6F9C-36DE-DF06-ECA1334C2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8C3B5-E910-40B9-B666-1477F0AC1B7E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7C30BF-BF81-DCE8-CEAD-73342B9A0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95B86D-63C6-11D8-BA85-19A5D8751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F575B1-6793-4942-B295-38E9C400DE6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1776126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>
            <a:extLst>
              <a:ext uri="{FF2B5EF4-FFF2-40B4-BE49-F238E27FC236}">
                <a16:creationId xmlns:a16="http://schemas.microsoft.com/office/drawing/2014/main" id="{28BA8B14-67CE-2C74-6AD1-84A1D0CBBDB0}"/>
              </a:ext>
            </a:extLst>
          </p:cNvPr>
          <p:cNvSpPr/>
          <p:nvPr/>
        </p:nvSpPr>
        <p:spPr>
          <a:xfrm>
            <a:off x="6764338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8A7F883-F979-2A7A-EC88-81D9DD4CBD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6423025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6E39E2-5992-40B5-B8C4-6168D7BE1A16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DE8D576-28BB-4278-7A0B-CB035A682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32100" y="6423025"/>
            <a:ext cx="32099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CE9E72D-4363-B1B3-53C1-4F792E3F2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054725" y="6423025"/>
            <a:ext cx="660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BEE90D-EB82-409F-A75C-635F980294B2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926245292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el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dia tussenblad.jpg">
            <a:extLst>
              <a:ext uri="{FF2B5EF4-FFF2-40B4-BE49-F238E27FC236}">
                <a16:creationId xmlns:a16="http://schemas.microsoft.com/office/drawing/2014/main" id="{5C553779-3487-E466-71D4-5B0794B103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9">
            <a:extLst>
              <a:ext uri="{FF2B5EF4-FFF2-40B4-BE49-F238E27FC236}">
                <a16:creationId xmlns:a16="http://schemas.microsoft.com/office/drawing/2014/main" id="{D6A0DB47-3B3B-590E-4CF6-F1AA2BB43D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0554ECC6-724D-1DB4-015F-79265BC93FF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13">
            <a:extLst>
              <a:ext uri="{FF2B5EF4-FFF2-40B4-BE49-F238E27FC236}">
                <a16:creationId xmlns:a16="http://schemas.microsoft.com/office/drawing/2014/main" id="{0AA1E99A-3E63-8809-F5AC-DEB64E63CE6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1209675"/>
            <a:ext cx="2808287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150C65D7-AA06-0759-43B7-D0E168E6556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773613"/>
            <a:ext cx="9144000" cy="1074737"/>
          </a:xfrm>
          <a:prstGeom prst="rect">
            <a:avLst/>
          </a:prstGeom>
          <a:solidFill>
            <a:srgbClr val="E42B39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726804514"/>
      </p:ext>
    </p:extLst>
  </p:cSld>
  <p:clrMapOvr>
    <a:masterClrMapping/>
  </p:clrMapOvr>
  <p:transition>
    <p:zoom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logo">
            <a:extLst>
              <a:ext uri="{FF2B5EF4-FFF2-40B4-BE49-F238E27FC236}">
                <a16:creationId xmlns:a16="http://schemas.microsoft.com/office/drawing/2014/main" id="{12DB71B1-A797-E138-DEBD-39E29D36D35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908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8" descr="logo">
            <a:extLst>
              <a:ext uri="{FF2B5EF4-FFF2-40B4-BE49-F238E27FC236}">
                <a16:creationId xmlns:a16="http://schemas.microsoft.com/office/drawing/2014/main" id="{20A45836-D65B-A9B6-5AB3-30D76C008B9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7432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01D5E0FD-D577-1502-D4CD-8D28F7D4728C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643688"/>
          </a:xfrm>
          <a:prstGeom prst="rect">
            <a:avLst/>
          </a:prstGeom>
          <a:solidFill>
            <a:srgbClr val="0083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pic>
        <p:nvPicPr>
          <p:cNvPr id="6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28810E45-DF3C-CA0D-6043-68A26199CD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8">
            <a:extLst>
              <a:ext uri="{FF2B5EF4-FFF2-40B4-BE49-F238E27FC236}">
                <a16:creationId xmlns:a16="http://schemas.microsoft.com/office/drawing/2014/main" id="{C748C899-251B-901D-0FA0-49AD2B571A32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2400" y="152400"/>
            <a:ext cx="9144000" cy="6643688"/>
          </a:xfrm>
          <a:prstGeom prst="rect">
            <a:avLst/>
          </a:prstGeom>
          <a:solidFill>
            <a:srgbClr val="0083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pic>
        <p:nvPicPr>
          <p:cNvPr id="8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838C822A-4AAD-1718-ADFA-19BC8851273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65801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FB64F75-E558-95A8-6141-777388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C9D96-38A7-4634-883C-E2C2C542A4E6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4AE2397-4CBB-E1CE-1902-EC95D8A0A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DDBF046F-3CD8-3FA3-14EB-00C268DC3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D1365E-CCD5-45DF-8B12-67EBCFC0F9B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69347748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4691F668-1E20-C312-5676-ED243F898BB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643688"/>
          </a:xfrm>
          <a:prstGeom prst="rect">
            <a:avLst/>
          </a:prstGeom>
          <a:solidFill>
            <a:srgbClr val="0083B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pic>
        <p:nvPicPr>
          <p:cNvPr id="4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4F9B6FC0-2E15-E299-5530-8001290BC24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8">
            <a:extLst>
              <a:ext uri="{FF2B5EF4-FFF2-40B4-BE49-F238E27FC236}">
                <a16:creationId xmlns:a16="http://schemas.microsoft.com/office/drawing/2014/main" id="{2C9E9594-1E3E-BEF0-5F60-DBAAB3240D9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3197225"/>
            <a:ext cx="9144000" cy="1196975"/>
          </a:xfrm>
          <a:prstGeom prst="rect">
            <a:avLst/>
          </a:prstGeom>
          <a:solidFill>
            <a:srgbClr val="000066"/>
          </a:solidFill>
          <a:ln>
            <a:noFill/>
          </a:ln>
        </p:spPr>
        <p:txBody>
          <a:bodyPr wrap="none" anchor="ctr"/>
          <a:lstStyle>
            <a:lvl1pPr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Click to edit Master text styles</a:t>
            </a:r>
          </a:p>
          <a:p>
            <a:pPr lvl="1"/>
            <a:r>
              <a:rPr lang="nl-NL"/>
              <a:t>Second level</a:t>
            </a:r>
          </a:p>
          <a:p>
            <a:pPr lvl="2"/>
            <a:r>
              <a:rPr lang="nl-NL"/>
              <a:t>Third level</a:t>
            </a:r>
          </a:p>
          <a:p>
            <a:pPr lvl="3"/>
            <a:r>
              <a:rPr lang="nl-NL"/>
              <a:t>Fourth level</a:t>
            </a:r>
          </a:p>
          <a:p>
            <a:pPr lvl="4"/>
            <a:r>
              <a:rPr lang="nl-NL"/>
              <a:t>Fifth level</a:t>
            </a:r>
            <a:endParaRPr lang="en-US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643ADE2B-9293-2B48-25C2-A25FF2A69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4288F4-670A-4B4F-AD3E-5589F01184E1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3A925E0A-2E89-80BF-EFD5-A65D494AB5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9FA19C5-6439-914D-37BA-F83A5ACBE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B66B27-ED2C-4AFA-A603-73EDBEFC1854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308092779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8" descr="Opening-Tween.jpg">
            <a:extLst>
              <a:ext uri="{FF2B5EF4-FFF2-40B4-BE49-F238E27FC236}">
                <a16:creationId xmlns:a16="http://schemas.microsoft.com/office/drawing/2014/main" id="{356C568C-0282-8FA7-C963-BAA84A3405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9">
            <a:extLst>
              <a:ext uri="{FF2B5EF4-FFF2-40B4-BE49-F238E27FC236}">
                <a16:creationId xmlns:a16="http://schemas.microsoft.com/office/drawing/2014/main" id="{609E90C6-CECE-4D5C-0B33-E0F80D3E72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78A16E7C-F911-0D20-39DB-C529A536B6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13">
            <a:extLst>
              <a:ext uri="{FF2B5EF4-FFF2-40B4-BE49-F238E27FC236}">
                <a16:creationId xmlns:a16="http://schemas.microsoft.com/office/drawing/2014/main" id="{40687961-AF14-EF55-4D9E-306A2ED8040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1209675"/>
            <a:ext cx="2808287" cy="287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8">
            <a:extLst>
              <a:ext uri="{FF2B5EF4-FFF2-40B4-BE49-F238E27FC236}">
                <a16:creationId xmlns:a16="http://schemas.microsoft.com/office/drawing/2014/main" id="{17C9CEBB-138A-D738-F1EB-03B4F2A6C86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4773613"/>
            <a:ext cx="9144000" cy="1074737"/>
          </a:xfrm>
          <a:prstGeom prst="rect">
            <a:avLst/>
          </a:prstGeom>
          <a:solidFill>
            <a:srgbClr val="E42B39"/>
          </a:solidFill>
          <a:ln>
            <a:noFill/>
          </a:ln>
        </p:spPr>
        <p:txBody>
          <a:bodyPr wrap="none" anchor="ctr"/>
          <a:lstStyle>
            <a:lvl1pPr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defRPr/>
            </a:pPr>
            <a:endParaRPr lang="en-US" altLang="nl-NL"/>
          </a:p>
        </p:txBody>
      </p:sp>
    </p:spTree>
    <p:extLst>
      <p:ext uri="{BB962C8B-B14F-4D97-AF65-F5344CB8AC3E}">
        <p14:creationId xmlns:p14="http://schemas.microsoft.com/office/powerpoint/2010/main" val="2280488413"/>
      </p:ext>
    </p:extLst>
  </p:cSld>
  <p:clrMapOvr>
    <a:masterClrMapping/>
  </p:clrMapOvr>
  <p:transition>
    <p:zoom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7" descr="lucht_vol.jpg">
            <a:extLst>
              <a:ext uri="{FF2B5EF4-FFF2-40B4-BE49-F238E27FC236}">
                <a16:creationId xmlns:a16="http://schemas.microsoft.com/office/drawing/2014/main" id="{85883366-699A-C5A6-0DF3-22A99DB06B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Line 9">
            <a:extLst>
              <a:ext uri="{FF2B5EF4-FFF2-40B4-BE49-F238E27FC236}">
                <a16:creationId xmlns:a16="http://schemas.microsoft.com/office/drawing/2014/main" id="{8B122E00-0174-3578-3BB7-CEC6F5A8DA86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638F53EA-F6F0-F883-C75E-29D15986FD8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8">
            <a:extLst>
              <a:ext uri="{FF2B5EF4-FFF2-40B4-BE49-F238E27FC236}">
                <a16:creationId xmlns:a16="http://schemas.microsoft.com/office/drawing/2014/main" id="{9D28B938-3015-B99C-EF1C-B7FDBA5F82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406400"/>
            <a:ext cx="27051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1433286" y="3259057"/>
            <a:ext cx="7124252" cy="982639"/>
          </a:xfrm>
        </p:spPr>
        <p:txBody>
          <a:bodyPr lIns="0" tIns="0" rIns="0" bIns="0" anchor="ctr"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/>
                </a:solidFill>
                <a:latin typeface="Verdana"/>
                <a:cs typeface="Verdana"/>
              </a:defRPr>
            </a:lvl1pPr>
            <a:lvl2pPr marL="0" indent="0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Verdana"/>
                <a:cs typeface="Verdana"/>
              </a:defRPr>
            </a:lvl2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932873281"/>
      </p:ext>
    </p:extLst>
  </p:cSld>
  <p:clrMapOvr>
    <a:masterClrMapping/>
  </p:clrMapOvr>
  <p:transition>
    <p:zoom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 Taal actie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7">
            <a:extLst>
              <a:ext uri="{FF2B5EF4-FFF2-40B4-BE49-F238E27FC236}">
                <a16:creationId xmlns:a16="http://schemas.microsoft.com/office/drawing/2014/main" id="{6D827140-83F2-CF7A-F08B-5FC25229F8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130300"/>
            <a:ext cx="92583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Afbeelding 8">
            <a:extLst>
              <a:ext uri="{FF2B5EF4-FFF2-40B4-BE49-F238E27FC236}">
                <a16:creationId xmlns:a16="http://schemas.microsoft.com/office/drawing/2014/main" id="{1151E886-4929-78F8-66B5-02122AC7BA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9700"/>
            <a:ext cx="15489238" cy="120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Line 9">
            <a:extLst>
              <a:ext uri="{FF2B5EF4-FFF2-40B4-BE49-F238E27FC236}">
                <a16:creationId xmlns:a16="http://schemas.microsoft.com/office/drawing/2014/main" id="{BDABC9A3-D605-3ABC-4D6D-DB66BCF1B7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295400" y="205740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nl-NL"/>
          </a:p>
        </p:txBody>
      </p:sp>
      <p:pic>
        <p:nvPicPr>
          <p:cNvPr id="6" name="Afbeelding 7">
            <a:extLst>
              <a:ext uri="{FF2B5EF4-FFF2-40B4-BE49-F238E27FC236}">
                <a16:creationId xmlns:a16="http://schemas.microsoft.com/office/drawing/2014/main" id="{2ED47543-7DA6-CBD3-764D-D2A35B051F3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6800" y="406400"/>
            <a:ext cx="2705100" cy="85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1331912" y="1296000"/>
            <a:ext cx="6480175" cy="360000"/>
          </a:xfrm>
          <a:ln>
            <a:noFill/>
          </a:ln>
        </p:spPr>
        <p:txBody>
          <a:bodyPr wrap="none" lIns="0" tIns="0" rIns="0" bIns="0"/>
          <a:lstStyle>
            <a:lvl1pPr marL="0" indent="0">
              <a:buNone/>
              <a:defRPr lang="nl-NL" sz="2000" b="1" kern="1200" dirty="0" smtClean="0">
                <a:solidFill>
                  <a:srgbClr val="000066"/>
                </a:solidFill>
                <a:latin typeface="Verdana" charset="0"/>
                <a:ea typeface="+mj-ea"/>
                <a:cs typeface="+mj-cs"/>
              </a:defRPr>
            </a:lvl1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1331914" y="1800000"/>
            <a:ext cx="6480174" cy="4426175"/>
          </a:xfrm>
        </p:spPr>
        <p:txBody>
          <a:bodyPr lIns="0" tIns="0" rIns="0" bIns="0"/>
          <a:lstStyle>
            <a:lvl1pPr marL="270000" indent="-270000" algn="l" defTabSz="9017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buClr>
                <a:srgbClr val="000066"/>
              </a:buClr>
              <a:buFont typeface="Lucida Grande"/>
              <a:buChar char="●"/>
              <a:tabLst>
                <a:tab pos="1235075" algn="l"/>
              </a:tabLst>
              <a:defRPr lang="nl-NL" sz="1400" kern="1200" baseline="0" dirty="0" smtClean="0">
                <a:solidFill>
                  <a:schemeClr val="tx1"/>
                </a:solidFill>
                <a:latin typeface="Verdana"/>
                <a:ea typeface="ＭＳ Ｐゴシック" charset="0"/>
                <a:cs typeface="Verdana"/>
              </a:defRPr>
            </a:lvl1pPr>
            <a:lvl2pPr marL="270000" indent="180000" algn="l" defTabSz="901700" rtl="0" eaLnBrk="0" fontAlgn="base" hangingPunct="0">
              <a:lnSpc>
                <a:spcPts val="1800"/>
              </a:lnSpc>
              <a:spcBef>
                <a:spcPts val="0"/>
              </a:spcBef>
              <a:spcAft>
                <a:spcPct val="0"/>
              </a:spcAft>
              <a:tabLst>
                <a:tab pos="1235075" algn="l"/>
              </a:tabLst>
              <a:defRPr lang="nl-NL" sz="1400" kern="1200" baseline="0" dirty="0" smtClean="0">
                <a:solidFill>
                  <a:schemeClr val="tx1"/>
                </a:solidFill>
                <a:latin typeface="Verdana"/>
                <a:ea typeface="ＭＳ Ｐゴシック" charset="0"/>
                <a:cs typeface="Verdana"/>
              </a:defRPr>
            </a:lvl2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Master </a:t>
            </a:r>
            <a:r>
              <a:rPr lang="nl-NL" dirty="0" err="1"/>
              <a:t>text</a:t>
            </a:r>
            <a:r>
              <a:rPr lang="nl-NL" dirty="0"/>
              <a:t> </a:t>
            </a:r>
            <a:r>
              <a:rPr lang="nl-NL" dirty="0" err="1"/>
              <a:t>styles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59745740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17" Type="http://schemas.openxmlformats.org/officeDocument/2006/relationships/image" Target="../media/image5.jpeg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2.jpe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4.xml"/><Relationship Id="rId18" Type="http://schemas.openxmlformats.org/officeDocument/2006/relationships/image" Target="../media/image12.jpe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17" Type="http://schemas.openxmlformats.org/officeDocument/2006/relationships/image" Target="../media/image11.jpeg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8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theme" Target="../theme/theme5.xml"/><Relationship Id="rId18" Type="http://schemas.openxmlformats.org/officeDocument/2006/relationships/image" Target="../media/image12.jpe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image" Target="../media/image11.jpe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9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8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13" Type="http://schemas.openxmlformats.org/officeDocument/2006/relationships/slideLayout" Target="../slideLayouts/slideLayout62.xml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slideLayout" Target="../slideLayouts/slideLayout61.xml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51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59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0.xml"/><Relationship Id="rId13" Type="http://schemas.openxmlformats.org/officeDocument/2006/relationships/slideLayout" Target="../slideLayouts/slideLayout75.xml"/><Relationship Id="rId18" Type="http://schemas.openxmlformats.org/officeDocument/2006/relationships/image" Target="../media/image11.jpeg"/><Relationship Id="rId3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4.xml"/><Relationship Id="rId17" Type="http://schemas.openxmlformats.org/officeDocument/2006/relationships/image" Target="../media/image10.jpeg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63.xml"/><Relationship Id="rId6" Type="http://schemas.openxmlformats.org/officeDocument/2006/relationships/slideLayout" Target="../slideLayouts/slideLayout68.xml"/><Relationship Id="rId11" Type="http://schemas.openxmlformats.org/officeDocument/2006/relationships/slideLayout" Target="../slideLayouts/slideLayout73.xml"/><Relationship Id="rId5" Type="http://schemas.openxmlformats.org/officeDocument/2006/relationships/slideLayout" Target="../slideLayouts/slideLayout67.xml"/><Relationship Id="rId15" Type="http://schemas.openxmlformats.org/officeDocument/2006/relationships/image" Target="../media/image8.jpeg"/><Relationship Id="rId10" Type="http://schemas.openxmlformats.org/officeDocument/2006/relationships/slideLayout" Target="../slideLayouts/slideLayout72.xml"/><Relationship Id="rId19" Type="http://schemas.openxmlformats.org/officeDocument/2006/relationships/image" Target="../media/image12.jpeg"/><Relationship Id="rId4" Type="http://schemas.openxmlformats.org/officeDocument/2006/relationships/slideLayout" Target="../slideLayouts/slideLayout66.xml"/><Relationship Id="rId9" Type="http://schemas.openxmlformats.org/officeDocument/2006/relationships/slideLayout" Target="../slideLayouts/slideLayout71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8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78.xml"/><Relationship Id="rId7" Type="http://schemas.openxmlformats.org/officeDocument/2006/relationships/slideLayout" Target="../slideLayouts/slideLayout82.xml"/><Relationship Id="rId12" Type="http://schemas.openxmlformats.org/officeDocument/2006/relationships/slideLayout" Target="../slideLayouts/slideLayout87.xml"/><Relationship Id="rId17" Type="http://schemas.openxmlformats.org/officeDocument/2006/relationships/slideLayout" Target="../slideLayouts/slideLayout92.xml"/><Relationship Id="rId2" Type="http://schemas.openxmlformats.org/officeDocument/2006/relationships/slideLayout" Target="../slideLayouts/slideLayout77.xml"/><Relationship Id="rId16" Type="http://schemas.openxmlformats.org/officeDocument/2006/relationships/slideLayout" Target="../slideLayouts/slideLayout91.xml"/><Relationship Id="rId1" Type="http://schemas.openxmlformats.org/officeDocument/2006/relationships/slideLayout" Target="../slideLayouts/slideLayout76.xml"/><Relationship Id="rId6" Type="http://schemas.openxmlformats.org/officeDocument/2006/relationships/slideLayout" Target="../slideLayouts/slideLayout81.xml"/><Relationship Id="rId11" Type="http://schemas.openxmlformats.org/officeDocument/2006/relationships/slideLayout" Target="../slideLayouts/slideLayout86.xml"/><Relationship Id="rId5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90.xml"/><Relationship Id="rId10" Type="http://schemas.openxmlformats.org/officeDocument/2006/relationships/slideLayout" Target="../slideLayouts/slideLayout85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79.xml"/><Relationship Id="rId9" Type="http://schemas.openxmlformats.org/officeDocument/2006/relationships/slideLayout" Target="../slideLayouts/slideLayout84.xml"/><Relationship Id="rId14" Type="http://schemas.openxmlformats.org/officeDocument/2006/relationships/slideLayout" Target="../slideLayouts/slideLayout8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17B3633B-AA8E-1050-8186-8D4C1363B3FC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58A8732-320D-0F48-0D92-A1A0FEEFE5E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D0DCA-D573-6489-C847-8B7A8AC5C5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C55BA6B-7988-4AA2-98E9-AF4048A20DA9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DAC483-955B-C48D-50D5-F8E8B2DEC1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1BF0D9-7934-194F-E7CC-5AB8ECD151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8EBC6E21-EC06-4C46-83CE-29A12C633CCD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1031" name="Picture 4" descr="logo">
            <a:extLst>
              <a:ext uri="{FF2B5EF4-FFF2-40B4-BE49-F238E27FC236}">
                <a16:creationId xmlns:a16="http://schemas.microsoft.com/office/drawing/2014/main" id="{7B0F255D-D699-8D69-15C0-B044F7E5E23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1700" y="25908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4" descr="logo">
            <a:extLst>
              <a:ext uri="{FF2B5EF4-FFF2-40B4-BE49-F238E27FC236}">
                <a16:creationId xmlns:a16="http://schemas.microsoft.com/office/drawing/2014/main" id="{BCC318D7-3488-4B61-949A-9D69E7C03B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4100" y="2743200"/>
            <a:ext cx="4800600" cy="111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81" r:id="rId1"/>
    <p:sldLayoutId id="2147488920" r:id="rId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3AAF45F5-90F5-27EA-76DE-7190CB23DCD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889877A3-D34D-44CA-FE9B-C694C14040E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D2CF6-C0E4-B708-1BC6-252B767D11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7D7BFE6-EB89-4530-B542-7A66D41CFE09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64AA9-9DE0-AD4C-3B57-D60DCB7D82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122269-BF3D-64C4-9754-DA14D47E64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526C6048-BA5D-4FAC-AB0C-59A53AE802FB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2055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723DFE94-9474-798D-3416-13081C30742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6D3B4695-7696-657B-9B34-74792B2F18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Afbeelding 2" descr="malmberg_logo.jpg">
            <a:extLst>
              <a:ext uri="{FF2B5EF4-FFF2-40B4-BE49-F238E27FC236}">
                <a16:creationId xmlns:a16="http://schemas.microsoft.com/office/drawing/2014/main" id="{1B9FF63F-03DD-B9B9-D03D-F3FC8184CCF8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Afbeelding 9" descr="dia standaard 1.jpg">
            <a:extLst>
              <a:ext uri="{FF2B5EF4-FFF2-40B4-BE49-F238E27FC236}">
                <a16:creationId xmlns:a16="http://schemas.microsoft.com/office/drawing/2014/main" id="{CB5EE54F-E4E9-37D5-18E0-925520CDCBB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9" name="Afbeelding 11" descr="dia standaard 2.jpg">
            <a:extLst>
              <a:ext uri="{FF2B5EF4-FFF2-40B4-BE49-F238E27FC236}">
                <a16:creationId xmlns:a16="http://schemas.microsoft.com/office/drawing/2014/main" id="{0CCF3AB1-C5DC-BDC7-9F72-A4AEA29F237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60" name="Afbeelding 8" descr="malmberg_logo.jpg">
            <a:extLst>
              <a:ext uri="{FF2B5EF4-FFF2-40B4-BE49-F238E27FC236}">
                <a16:creationId xmlns:a16="http://schemas.microsoft.com/office/drawing/2014/main" id="{DD271164-DFFD-BCDC-9179-14EA08AE92B9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21" r:id="rId1"/>
    <p:sldLayoutId id="2147488982" r:id="rId2"/>
    <p:sldLayoutId id="2147488922" r:id="rId3"/>
    <p:sldLayoutId id="2147488923" r:id="rId4"/>
    <p:sldLayoutId id="2147488924" r:id="rId5"/>
    <p:sldLayoutId id="2147488983" r:id="rId6"/>
    <p:sldLayoutId id="2147488984" r:id="rId7"/>
    <p:sldLayoutId id="2147488925" r:id="rId8"/>
    <p:sldLayoutId id="2147488926" r:id="rId9"/>
    <p:sldLayoutId id="2147488927" r:id="rId10"/>
    <p:sldLayoutId id="2147488928" r:id="rId11"/>
    <p:sldLayoutId id="2147488929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>
            <a:extLst>
              <a:ext uri="{FF2B5EF4-FFF2-40B4-BE49-F238E27FC236}">
                <a16:creationId xmlns:a16="http://schemas.microsoft.com/office/drawing/2014/main" id="{27E0668A-3CF0-A1A4-D8DD-AF76E3936C75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3075" name="Text Placeholder 2">
            <a:extLst>
              <a:ext uri="{FF2B5EF4-FFF2-40B4-BE49-F238E27FC236}">
                <a16:creationId xmlns:a16="http://schemas.microsoft.com/office/drawing/2014/main" id="{1F95370E-AE6E-C02F-4D9D-58C7571EA1E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5833EB-C2C0-41D9-27D4-C00C7C3EDD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934011E-FDF4-411F-AFD8-608E456F59D6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2C379C-CED7-F1A9-77BD-A0DB703B88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19B02-0DF3-447E-5BFC-9B0C401B6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9990468-0412-4C49-B649-ED1C5BC1DD17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3079" name="Picture 1" descr="dia standaard 3.jpg">
            <a:extLst>
              <a:ext uri="{FF2B5EF4-FFF2-40B4-BE49-F238E27FC236}">
                <a16:creationId xmlns:a16="http://schemas.microsoft.com/office/drawing/2014/main" id="{D8DC2A1C-774B-1E36-4FC1-8779A438FF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Z:\producties\Malmberg\umb jan vd meijden ppt sjablonen\logo mallmberg.jpg">
            <a:extLst>
              <a:ext uri="{FF2B5EF4-FFF2-40B4-BE49-F238E27FC236}">
                <a16:creationId xmlns:a16="http://schemas.microsoft.com/office/drawing/2014/main" id="{53AD34C1-2A48-4331-CF82-F9D4D653F73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2" descr="dia standaard 3.jpg">
            <a:extLst>
              <a:ext uri="{FF2B5EF4-FFF2-40B4-BE49-F238E27FC236}">
                <a16:creationId xmlns:a16="http://schemas.microsoft.com/office/drawing/2014/main" id="{D628152F-7997-00AA-17EB-66979E267EE7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E11B8099-B562-FAE1-D706-8A927CFB39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85" r:id="rId1"/>
    <p:sldLayoutId id="2147488930" r:id="rId2"/>
    <p:sldLayoutId id="2147488931" r:id="rId3"/>
    <p:sldLayoutId id="2147488932" r:id="rId4"/>
    <p:sldLayoutId id="2147488986" r:id="rId5"/>
    <p:sldLayoutId id="2147488933" r:id="rId6"/>
    <p:sldLayoutId id="2147488934" r:id="rId7"/>
    <p:sldLayoutId id="2147488935" r:id="rId8"/>
    <p:sldLayoutId id="2147488936" r:id="rId9"/>
    <p:sldLayoutId id="2147488937" r:id="rId10"/>
    <p:sldLayoutId id="2147488938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>
            <a:extLst>
              <a:ext uri="{FF2B5EF4-FFF2-40B4-BE49-F238E27FC236}">
                <a16:creationId xmlns:a16="http://schemas.microsoft.com/office/drawing/2014/main" id="{8C0DD3CB-B0FE-2F1A-7B20-28DE9A04482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4099" name="Text Placeholder 2">
            <a:extLst>
              <a:ext uri="{FF2B5EF4-FFF2-40B4-BE49-F238E27FC236}">
                <a16:creationId xmlns:a16="http://schemas.microsoft.com/office/drawing/2014/main" id="{748DC2C1-98D3-B624-E943-BDC02EF03AB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B973F-B39B-1CDC-14B2-5CCB1D3D86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E078154-DF34-4126-B7AE-F6CEE9EE0B0C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4ED13A-1330-82FA-FEFF-4EB26981994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prstClr val="black">
                    <a:tint val="75000"/>
                  </a:prstClr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F6AC3F-83EC-A8FB-822A-8624474642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C7500833-8379-42A2-B6A8-8953992381F6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4103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FA2BF355-508A-29E8-BFB4-644BCA4C71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25EB04FC-CE4E-514E-9A42-651788DCD38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Afbeelding 2" descr="malmberg_logo.jpg">
            <a:extLst>
              <a:ext uri="{FF2B5EF4-FFF2-40B4-BE49-F238E27FC236}">
                <a16:creationId xmlns:a16="http://schemas.microsoft.com/office/drawing/2014/main" id="{BAEA5FAC-605E-32E2-D86B-972F2917E0C7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Afbeelding 9" descr="dia standaard 1.jpg">
            <a:extLst>
              <a:ext uri="{FF2B5EF4-FFF2-40B4-BE49-F238E27FC236}">
                <a16:creationId xmlns:a16="http://schemas.microsoft.com/office/drawing/2014/main" id="{34DE77E8-A88B-045B-56C0-1E9D864B69B0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Afbeelding 11" descr="dia standaard 2.jpg">
            <a:extLst>
              <a:ext uri="{FF2B5EF4-FFF2-40B4-BE49-F238E27FC236}">
                <a16:creationId xmlns:a16="http://schemas.microsoft.com/office/drawing/2014/main" id="{926B7FAD-55C6-9A75-9013-1CF3499A30F6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8" name="Afbeelding 8" descr="malmberg_logo.jpg">
            <a:extLst>
              <a:ext uri="{FF2B5EF4-FFF2-40B4-BE49-F238E27FC236}">
                <a16:creationId xmlns:a16="http://schemas.microsoft.com/office/drawing/2014/main" id="{81953ABE-2114-AD23-4F0B-87957D1C4992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39" r:id="rId1"/>
    <p:sldLayoutId id="2147488987" r:id="rId2"/>
    <p:sldLayoutId id="2147488940" r:id="rId3"/>
    <p:sldLayoutId id="2147488941" r:id="rId4"/>
    <p:sldLayoutId id="2147488942" r:id="rId5"/>
    <p:sldLayoutId id="2147488988" r:id="rId6"/>
    <p:sldLayoutId id="2147488989" r:id="rId7"/>
    <p:sldLayoutId id="2147488943" r:id="rId8"/>
    <p:sldLayoutId id="2147488944" r:id="rId9"/>
    <p:sldLayoutId id="2147488945" r:id="rId10"/>
    <p:sldLayoutId id="2147488946" r:id="rId11"/>
    <p:sldLayoutId id="2147488947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>
            <a:extLst>
              <a:ext uri="{FF2B5EF4-FFF2-40B4-BE49-F238E27FC236}">
                <a16:creationId xmlns:a16="http://schemas.microsoft.com/office/drawing/2014/main" id="{494A0FF4-1EA3-00D7-D06B-BAAC9A7CCB8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5123" name="Text Placeholder 2">
            <a:extLst>
              <a:ext uri="{FF2B5EF4-FFF2-40B4-BE49-F238E27FC236}">
                <a16:creationId xmlns:a16="http://schemas.microsoft.com/office/drawing/2014/main" id="{90791C81-FFF1-E9B8-76B6-770B2659DB0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E37CD1-ED2B-2798-D3D7-0184A29E1E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E993FBB-D35F-45DA-A5A8-36086B2FD3E0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06ED89-6508-4F5E-25C3-72F36E2D85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5D782-B65B-7BF9-78B4-EE1E22F9FD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06EF9ECD-1B56-4DDA-A61F-3D3AADBB2B43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5127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72129E42-2578-AE4B-805B-0F11DE9AA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6204A75E-9CAE-0CE4-37B3-326D29270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Afbeelding 2" descr="malmberg_logo.jpg">
            <a:extLst>
              <a:ext uri="{FF2B5EF4-FFF2-40B4-BE49-F238E27FC236}">
                <a16:creationId xmlns:a16="http://schemas.microsoft.com/office/drawing/2014/main" id="{524C96D2-0403-F4B1-32C2-6D949B2FB63A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Afbeelding 9" descr="dia standaard 1.jpg">
            <a:extLst>
              <a:ext uri="{FF2B5EF4-FFF2-40B4-BE49-F238E27FC236}">
                <a16:creationId xmlns:a16="http://schemas.microsoft.com/office/drawing/2014/main" id="{769BFE32-AA27-842A-F5E5-01BB0A36F08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Afbeelding 11" descr="dia standaard 2.jpg">
            <a:extLst>
              <a:ext uri="{FF2B5EF4-FFF2-40B4-BE49-F238E27FC236}">
                <a16:creationId xmlns:a16="http://schemas.microsoft.com/office/drawing/2014/main" id="{35BBBEC9-E067-D196-57C4-1BED75392BF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2" name="Afbeelding 8" descr="malmberg_logo.jpg">
            <a:extLst>
              <a:ext uri="{FF2B5EF4-FFF2-40B4-BE49-F238E27FC236}">
                <a16:creationId xmlns:a16="http://schemas.microsoft.com/office/drawing/2014/main" id="{FF359315-E0FC-9A55-01FD-AB0EF3E1B9A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48" r:id="rId1"/>
    <p:sldLayoutId id="2147488990" r:id="rId2"/>
    <p:sldLayoutId id="2147488949" r:id="rId3"/>
    <p:sldLayoutId id="2147488950" r:id="rId4"/>
    <p:sldLayoutId id="2147488951" r:id="rId5"/>
    <p:sldLayoutId id="2147488991" r:id="rId6"/>
    <p:sldLayoutId id="2147488992" r:id="rId7"/>
    <p:sldLayoutId id="2147488952" r:id="rId8"/>
    <p:sldLayoutId id="2147488953" r:id="rId9"/>
    <p:sldLayoutId id="2147488954" r:id="rId10"/>
    <p:sldLayoutId id="2147488955" r:id="rId11"/>
    <p:sldLayoutId id="2147488956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>
            <a:extLst>
              <a:ext uri="{FF2B5EF4-FFF2-40B4-BE49-F238E27FC236}">
                <a16:creationId xmlns:a16="http://schemas.microsoft.com/office/drawing/2014/main" id="{3E2CB988-0A7D-D3E1-BF65-31C8421E13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6147" name="Text Placeholder 2">
            <a:extLst>
              <a:ext uri="{FF2B5EF4-FFF2-40B4-BE49-F238E27FC236}">
                <a16:creationId xmlns:a16="http://schemas.microsoft.com/office/drawing/2014/main" id="{1AFDB7BA-DE0E-D2BD-F1A8-CE91B5CA08F3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346C4F-A23B-D806-1F77-A7F809793D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5A1F8F6-6277-41C9-A03C-60EB7BBBD7DF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79410-A1F0-D8CD-BE4D-8DD804F8C4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34D2D7-1284-9215-B2C9-1772810320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1826EEA9-1591-4422-8367-B435541A333C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6151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2386463D-6BDA-CC18-2B67-5085257DE1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D2BBC989-B504-A743-0864-D2FF8D93B1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Afbeelding 2" descr="malmberg_logo.jpg">
            <a:extLst>
              <a:ext uri="{FF2B5EF4-FFF2-40B4-BE49-F238E27FC236}">
                <a16:creationId xmlns:a16="http://schemas.microsoft.com/office/drawing/2014/main" id="{B673AF83-D715-7FF0-9B3D-3BC86116521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Afbeelding 9" descr="dia standaard 1.jpg">
            <a:extLst>
              <a:ext uri="{FF2B5EF4-FFF2-40B4-BE49-F238E27FC236}">
                <a16:creationId xmlns:a16="http://schemas.microsoft.com/office/drawing/2014/main" id="{DF97B1A2-3A9A-5401-44F5-873840978681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Afbeelding 11" descr="dia standaard 2.jpg">
            <a:extLst>
              <a:ext uri="{FF2B5EF4-FFF2-40B4-BE49-F238E27FC236}">
                <a16:creationId xmlns:a16="http://schemas.microsoft.com/office/drawing/2014/main" id="{710598B3-6ABB-3721-CBDC-086737F4F800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Afbeelding 8" descr="malmberg_logo.jpg">
            <a:extLst>
              <a:ext uri="{FF2B5EF4-FFF2-40B4-BE49-F238E27FC236}">
                <a16:creationId xmlns:a16="http://schemas.microsoft.com/office/drawing/2014/main" id="{0F86B251-09C5-6CC0-9040-CB02B6631D6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57" r:id="rId1"/>
    <p:sldLayoutId id="2147488993" r:id="rId2"/>
    <p:sldLayoutId id="2147488958" r:id="rId3"/>
    <p:sldLayoutId id="2147488959" r:id="rId4"/>
    <p:sldLayoutId id="2147488960" r:id="rId5"/>
    <p:sldLayoutId id="2147488994" r:id="rId6"/>
    <p:sldLayoutId id="2147488995" r:id="rId7"/>
    <p:sldLayoutId id="2147488961" r:id="rId8"/>
    <p:sldLayoutId id="2147488962" r:id="rId9"/>
    <p:sldLayoutId id="2147488963" r:id="rId10"/>
    <p:sldLayoutId id="2147488964" r:id="rId11"/>
    <p:sldLayoutId id="2147488965" r:id="rId12"/>
    <p:sldLayoutId id="2147488996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Placeholder 1">
            <a:extLst>
              <a:ext uri="{FF2B5EF4-FFF2-40B4-BE49-F238E27FC236}">
                <a16:creationId xmlns:a16="http://schemas.microsoft.com/office/drawing/2014/main" id="{00056C69-CC78-C04E-FCB3-9E41CD140AF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title style</a:t>
            </a:r>
            <a:endParaRPr lang="en-US" altLang="nl-NL"/>
          </a:p>
        </p:txBody>
      </p:sp>
      <p:sp>
        <p:nvSpPr>
          <p:cNvPr id="7171" name="Text Placeholder 2">
            <a:extLst>
              <a:ext uri="{FF2B5EF4-FFF2-40B4-BE49-F238E27FC236}">
                <a16:creationId xmlns:a16="http://schemas.microsoft.com/office/drawing/2014/main" id="{025674A1-A1AB-DD96-48E5-F02DA034307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Click to edit Master text styles</a:t>
            </a:r>
          </a:p>
          <a:p>
            <a:pPr lvl="1"/>
            <a:r>
              <a:rPr lang="nl-NL" altLang="nl-NL"/>
              <a:t>Second level</a:t>
            </a:r>
          </a:p>
          <a:p>
            <a:pPr lvl="2"/>
            <a:r>
              <a:rPr lang="nl-NL" altLang="nl-NL"/>
              <a:t>Third level</a:t>
            </a:r>
          </a:p>
          <a:p>
            <a:pPr lvl="3"/>
            <a:r>
              <a:rPr lang="nl-NL" altLang="nl-NL"/>
              <a:t>Fourth level</a:t>
            </a:r>
          </a:p>
          <a:p>
            <a:pPr lvl="4"/>
            <a:r>
              <a:rPr lang="nl-NL" altLang="nl-NL"/>
              <a:t>Fifth level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26D10-EDF8-FA66-BF0F-717813938C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D768A3B7-271C-45AD-91E5-C401CADB4F18}" type="datetimeFigureOut">
              <a:rPr lang="en-US" altLang="nl-NL"/>
              <a:pPr>
                <a:defRPr/>
              </a:pPr>
              <a:t>10/21/2026</a:t>
            </a:fld>
            <a:endParaRPr lang="en-US" altLang="nl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4521AC-87AE-C54B-3CD3-88737F1D08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endParaRPr lang="en-US" altLang="nl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53CA3-303D-2D41-0A0D-A145736779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4F62A9DE-139C-49CE-932C-B8C1A4E8E885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7175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DB4CE5FD-BB27-6838-294F-2EA75859836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AE5734F8-BD37-5850-20CE-57CC3A60F03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91440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Afbeelding 2" descr="malmberg_logo.jpg">
            <a:extLst>
              <a:ext uri="{FF2B5EF4-FFF2-40B4-BE49-F238E27FC236}">
                <a16:creationId xmlns:a16="http://schemas.microsoft.com/office/drawing/2014/main" id="{670A8A88-1A4B-3800-B29B-50C380E2F56D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Afbeelding 9" descr="dia standaard 1.jpg">
            <a:extLst>
              <a:ext uri="{FF2B5EF4-FFF2-40B4-BE49-F238E27FC236}">
                <a16:creationId xmlns:a16="http://schemas.microsoft.com/office/drawing/2014/main" id="{7BFB283B-95C2-42F9-95BA-91059854EBC6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Afbeelding 11" descr="dia standaard 2.jpg">
            <a:extLst>
              <a:ext uri="{FF2B5EF4-FFF2-40B4-BE49-F238E27FC236}">
                <a16:creationId xmlns:a16="http://schemas.microsoft.com/office/drawing/2014/main" id="{D0705652-7DCE-043A-8A6F-D051483E24F7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Afbeelding 8" descr="malmberg_logo.jpg">
            <a:extLst>
              <a:ext uri="{FF2B5EF4-FFF2-40B4-BE49-F238E27FC236}">
                <a16:creationId xmlns:a16="http://schemas.microsoft.com/office/drawing/2014/main" id="{CB8AA20E-06A8-C6CE-8ED0-9046CCAD5936}"/>
              </a:ext>
            </a:extLst>
          </p:cNvPr>
          <p:cNvPicPr>
            <a:picLocks noChangeAspect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13500"/>
            <a:ext cx="145732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8966" r:id="rId1"/>
    <p:sldLayoutId id="2147488997" r:id="rId2"/>
    <p:sldLayoutId id="2147488967" r:id="rId3"/>
    <p:sldLayoutId id="2147488968" r:id="rId4"/>
    <p:sldLayoutId id="2147488969" r:id="rId5"/>
    <p:sldLayoutId id="2147488998" r:id="rId6"/>
    <p:sldLayoutId id="2147488999" r:id="rId7"/>
    <p:sldLayoutId id="2147488970" r:id="rId8"/>
    <p:sldLayoutId id="2147488971" r:id="rId9"/>
    <p:sldLayoutId id="2147488972" r:id="rId10"/>
    <p:sldLayoutId id="2147488973" r:id="rId11"/>
    <p:sldLayoutId id="2147488974" r:id="rId12"/>
    <p:sldLayoutId id="2147489000" r:id="rId1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MS PGothic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MS P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2DA1EC2-CDCE-57F2-71A6-36A8733CC95E}"/>
              </a:ext>
            </a:extLst>
          </p:cNvPr>
          <p:cNvSpPr/>
          <p:nvPr/>
        </p:nvSpPr>
        <p:spPr>
          <a:xfrm>
            <a:off x="0" y="176213"/>
            <a:ext cx="9142413" cy="16462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61F300-93A9-A01A-3CD9-F6DB8E52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84163"/>
            <a:ext cx="7772400" cy="1508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8196" name="Text Placeholder 2">
            <a:extLst>
              <a:ext uri="{FF2B5EF4-FFF2-40B4-BE49-F238E27FC236}">
                <a16:creationId xmlns:a16="http://schemas.microsoft.com/office/drawing/2014/main" id="{D4993997-134E-B9D7-71CB-EF6F92689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2011363"/>
            <a:ext cx="7772400" cy="420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Klikken om de tekststijl van het model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  <a:endParaRPr lang="en-US" altLang="nl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C2D187-DD7B-0E78-AD64-22606E813B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423025"/>
            <a:ext cx="2595562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AC0F82C4-501D-49BC-A4D0-C45399F99DA9}" type="datetimeFigureOut">
              <a:rPr lang="en-US"/>
              <a:pPr>
                <a:defRPr/>
              </a:pPr>
              <a:t>10/21/2026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B7EF2-3BCA-5F90-C892-EE12B3701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91000" y="6423025"/>
            <a:ext cx="40608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CAF8A-F72A-7CD1-30FE-8114744DAD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64525" y="6423025"/>
            <a:ext cx="709613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F03EA320-604A-42F6-B97E-F4CA48C0AC4F}" type="slidenum">
              <a:rPr lang="en-US" altLang="nl-NL"/>
              <a:pPr>
                <a:defRPr/>
              </a:pPr>
              <a:t>‹#›</a:t>
            </a:fld>
            <a:endParaRPr lang="en-US" altLang="nl-NL"/>
          </a:p>
        </p:txBody>
      </p:sp>
      <p:pic>
        <p:nvPicPr>
          <p:cNvPr id="8200" name="Picture 9" descr="Z:\producties\Malmberg\umb jan vd meijden ppt sjablonen\logo mallmberg.jpg">
            <a:extLst>
              <a:ext uri="{FF2B5EF4-FFF2-40B4-BE49-F238E27FC236}">
                <a16:creationId xmlns:a16="http://schemas.microsoft.com/office/drawing/2014/main" id="{51020B46-C109-7C64-4200-707CBE8590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427788"/>
            <a:ext cx="91440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dk1" tx1="lt1" bg2="dk2" tx2="lt2" accent1="accent1" accent2="accent2" accent3="accent3" accent4="accent4" accent5="accent5" accent6="accent6" hlink="hlink" folHlink="folHlink"/>
  <p:sldLayoutIdLst>
    <p:sldLayoutId id="2147489001" r:id="rId1"/>
    <p:sldLayoutId id="2147489002" r:id="rId2"/>
    <p:sldLayoutId id="2147489003" r:id="rId3"/>
    <p:sldLayoutId id="2147488975" r:id="rId4"/>
    <p:sldLayoutId id="2147488976" r:id="rId5"/>
    <p:sldLayoutId id="2147488977" r:id="rId6"/>
    <p:sldLayoutId id="2147489004" r:id="rId7"/>
    <p:sldLayoutId id="2147488978" r:id="rId8"/>
    <p:sldLayoutId id="2147488979" r:id="rId9"/>
    <p:sldLayoutId id="2147488980" r:id="rId10"/>
    <p:sldLayoutId id="2147489005" r:id="rId11"/>
    <p:sldLayoutId id="2147489006" r:id="rId12"/>
    <p:sldLayoutId id="2147489007" r:id="rId13"/>
    <p:sldLayoutId id="2147489008" r:id="rId14"/>
    <p:sldLayoutId id="2147489009" r:id="rId15"/>
    <p:sldLayoutId id="2147489010" r:id="rId16"/>
    <p:sldLayoutId id="2147489011" r:id="rId17"/>
  </p:sldLayoutIdLst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 kern="1200" cap="all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4000">
          <a:solidFill>
            <a:schemeClr val="bg2"/>
          </a:solidFill>
          <a:latin typeface="Corbel" panose="020B0503020204020204" pitchFamily="34" charset="0"/>
        </a:defRPr>
      </a:lvl9pPr>
    </p:titleStyle>
    <p:bodyStyle>
      <a:lvl1pPr marL="182563" indent="-182563" algn="l" rtl="0" eaLnBrk="0" fontAlgn="base" hangingPunct="0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anose="05000000000000000000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1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397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8683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963" indent="-182563" algn="l" rtl="0" eaLnBrk="0" fontAlgn="base" hangingPunct="0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anose="05000000000000000000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6.xml"/><Relationship Id="rId4" Type="http://schemas.openxmlformats.org/officeDocument/2006/relationships/image" Target="../media/image2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32.png"/><Relationship Id="rId11" Type="http://schemas.openxmlformats.org/officeDocument/2006/relationships/image" Target="../media/image23.jpeg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9.xml"/><Relationship Id="rId6" Type="http://schemas.openxmlformats.org/officeDocument/2006/relationships/hyperlink" Target="https://bibliotheekkortrijk.blogspot.com/2020/03/jeugdboekenmaand-bij-je-thuis-vincent.html" TargetMode="External"/><Relationship Id="rId5" Type="http://schemas.openxmlformats.org/officeDocument/2006/relationships/image" Target="../media/image39.jpeg"/><Relationship Id="rId4" Type="http://schemas.openxmlformats.org/officeDocument/2006/relationships/hyperlink" Target="https://www.sclera.be/nl/picto/search?searchField=knutse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818E0F-8D33-2C6C-1920-BB9F1BEE7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638" y="2166938"/>
            <a:ext cx="8602662" cy="1738312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>
                <a:latin typeface="Aptos"/>
              </a:rPr>
              <a:t>Informatieavond groep 7 en 8</a:t>
            </a:r>
          </a:p>
        </p:txBody>
      </p:sp>
      <p:sp>
        <p:nvSpPr>
          <p:cNvPr id="43011" name="Ondertitel 2">
            <a:extLst>
              <a:ext uri="{FF2B5EF4-FFF2-40B4-BE49-F238E27FC236}">
                <a16:creationId xmlns:a16="http://schemas.microsoft.com/office/drawing/2014/main" id="{93824A21-D8FE-BDA5-4730-12F910EE90EC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143000" y="3970338"/>
            <a:ext cx="6858000" cy="1309687"/>
          </a:xfrm>
        </p:spPr>
        <p:txBody>
          <a:bodyPr>
            <a:normAutofit/>
          </a:bodyPr>
          <a:lstStyle/>
          <a:p>
            <a:pPr eaLnBrk="1" hangingPunct="1"/>
            <a:r>
              <a:rPr lang="nl-NL" altLang="nl-NL" sz="4400" dirty="0"/>
              <a:t>2026-2027</a:t>
            </a:r>
          </a:p>
          <a:p>
            <a:endParaRPr lang="nl-NL" altLang="nl-NL" sz="4400" dirty="0"/>
          </a:p>
          <a:p>
            <a:endParaRPr lang="nl-NL" altLang="nl-NL" sz="4400" dirty="0"/>
          </a:p>
          <a:p>
            <a:endParaRPr lang="nl-NL" altLang="nl-NL" sz="4400" dirty="0"/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C460D58E-A486-30D7-D6A6-1D7641C72FAD}"/>
              </a:ext>
            </a:extLst>
          </p:cNvPr>
          <p:cNvSpPr txBox="1"/>
          <p:nvPr/>
        </p:nvSpPr>
        <p:spPr>
          <a:xfrm>
            <a:off x="1539433" y="416688"/>
            <a:ext cx="62850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 err="1"/>
              <a:t>Florens</a:t>
            </a:r>
            <a:r>
              <a:rPr lang="nl-NL" sz="4000" dirty="0"/>
              <a:t> </a:t>
            </a:r>
            <a:r>
              <a:rPr lang="nl-NL" sz="4000" dirty="0" err="1"/>
              <a:t>Radewijnsschool</a:t>
            </a:r>
            <a:endParaRPr lang="nl-NL" sz="4000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DF67B263-3F1D-69FD-1AC1-A949C8CCD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857" y="5997158"/>
            <a:ext cx="2068286" cy="709314"/>
          </a:xfrm>
          <a:prstGeom prst="rect">
            <a:avLst/>
          </a:prstGeom>
        </p:spPr>
      </p:pic>
      <p:pic>
        <p:nvPicPr>
          <p:cNvPr id="5" name="Picture 4" descr="Ons onderwijs - OOZ (Stichting Openbaar Onderwijs Zwolle en Regio)">
            <a:extLst>
              <a:ext uri="{FF2B5EF4-FFF2-40B4-BE49-F238E27FC236}">
                <a16:creationId xmlns:a16="http://schemas.microsoft.com/office/drawing/2014/main" id="{2B2C3D2A-8F76-8285-995A-9595315791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8720" y="235712"/>
            <a:ext cx="2712720" cy="132689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02189" y="284176"/>
            <a:ext cx="7338060" cy="1508760"/>
          </a:xfrm>
        </p:spPr>
        <p:txBody>
          <a:bodyPr>
            <a:normAutofit/>
          </a:bodyPr>
          <a:lstStyle/>
          <a:p>
            <a:r>
              <a:rPr lang="nl-NL"/>
              <a:t>Verdeling van de week</a:t>
            </a:r>
          </a:p>
        </p:txBody>
      </p:sp>
      <p:graphicFrame>
        <p:nvGraphicFramePr>
          <p:cNvPr id="5" name="Tijdelijke aanduiding voor inhoud 2">
            <a:extLst>
              <a:ext uri="{FF2B5EF4-FFF2-40B4-BE49-F238E27FC236}">
                <a16:creationId xmlns:a16="http://schemas.microsoft.com/office/drawing/2014/main" id="{4C523B0C-2EC7-BE96-A696-1004F9CE7C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378899"/>
              </p:ext>
            </p:extLst>
          </p:nvPr>
        </p:nvGraphicFramePr>
        <p:xfrm>
          <a:off x="902493" y="2476595"/>
          <a:ext cx="7337823" cy="34162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561341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D4E976-D462-7E44-D4B7-74C968E36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Algemene informatie 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D1375E4-D895-FAEE-C02C-8258EFD05E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880" indent="-182880" eaLnBrk="1" fontAlgn="auto" hangingPunct="1">
              <a:defRPr/>
            </a:pPr>
            <a:r>
              <a:rPr lang="nl-NL" altLang="nl-NL" sz="2000" dirty="0"/>
              <a:t>Foto’s komen in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.</a:t>
            </a:r>
          </a:p>
          <a:p>
            <a:pPr marL="182245" indent="-182245" eaLnBrk="1" fontAlgn="auto" hangingPunct="1">
              <a:defRPr/>
            </a:pPr>
            <a:r>
              <a:rPr lang="nl-NL" altLang="nl-NL" sz="2000" dirty="0"/>
              <a:t>Nieuwsbrief laatste vrijdag van de maand in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.</a:t>
            </a:r>
          </a:p>
          <a:p>
            <a:pPr marL="182245" indent="-182245">
              <a:defRPr/>
            </a:pPr>
            <a:r>
              <a:rPr lang="nl-NL" altLang="nl-NL" sz="2000" dirty="0"/>
              <a:t>Voor data: zie agenda </a:t>
            </a:r>
            <a:r>
              <a:rPr lang="nl-NL" altLang="nl-NL" sz="2000" dirty="0" err="1"/>
              <a:t>Parro</a:t>
            </a:r>
            <a:endParaRPr lang="nl-NL" altLang="nl-NL" sz="2000" dirty="0"/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Graag AVG-lijst in Parro controleren. </a:t>
            </a:r>
          </a:p>
          <a:p>
            <a:pPr marL="182880" indent="-182880" eaLnBrk="1" fontAlgn="auto" hangingPunct="1">
              <a:defRPr/>
            </a:pPr>
            <a:r>
              <a:rPr lang="nl-NL" altLang="nl-NL" sz="2000" dirty="0"/>
              <a:t>Heeft iedereen groep 7/8  en </a:t>
            </a:r>
            <a:r>
              <a:rPr lang="nl-NL" altLang="nl-NL" sz="2000" dirty="0" err="1"/>
              <a:t>Florens</a:t>
            </a:r>
            <a:r>
              <a:rPr lang="nl-NL" altLang="nl-NL" sz="2000" dirty="0"/>
              <a:t> </a:t>
            </a:r>
            <a:r>
              <a:rPr lang="nl-NL" altLang="nl-NL" sz="2000" dirty="0" err="1"/>
              <a:t>Radewijnsschool</a:t>
            </a:r>
            <a:r>
              <a:rPr lang="nl-NL" altLang="nl-NL" sz="2000" dirty="0"/>
              <a:t> in </a:t>
            </a:r>
            <a:r>
              <a:rPr lang="nl-NL" altLang="nl-NL" sz="2000" dirty="0" err="1"/>
              <a:t>Parro</a:t>
            </a:r>
            <a:r>
              <a:rPr lang="nl-NL" altLang="nl-NL" sz="2000" dirty="0"/>
              <a:t>?</a:t>
            </a:r>
          </a:p>
          <a:p>
            <a:pPr marL="182880" indent="-182880">
              <a:defRPr/>
            </a:pPr>
            <a:r>
              <a:rPr lang="nl-NL" altLang="nl-NL" sz="2000" dirty="0" err="1"/>
              <a:t>Verjaardagstraktaties</a:t>
            </a:r>
            <a:r>
              <a:rPr lang="nl-NL" altLang="nl-NL" sz="2000" dirty="0"/>
              <a:t>: geen cadeautjes.</a:t>
            </a:r>
          </a:p>
          <a:p>
            <a:pPr marL="182880" indent="-182880">
              <a:defRPr/>
            </a:pPr>
            <a:r>
              <a:rPr lang="nl-NL" altLang="nl-NL" sz="2000" dirty="0"/>
              <a:t>Cito-afname in januari en juni voor groep 7. </a:t>
            </a:r>
          </a:p>
          <a:p>
            <a:pPr marL="182880" indent="-182880">
              <a:defRPr/>
            </a:pPr>
            <a:r>
              <a:rPr lang="nl-NL" altLang="nl-NL" sz="2000" dirty="0"/>
              <a:t>Cito-afname groep 8 in oktober/november en de doorstroomtoets in februari.</a:t>
            </a:r>
          </a:p>
          <a:p>
            <a:pPr marL="182880" indent="-182880">
              <a:defRPr/>
            </a:pPr>
            <a:r>
              <a:rPr lang="nl-NL" altLang="nl-NL" sz="2000" dirty="0"/>
              <a:t>Schoolkamp groep 7/8: informatie volgt nog.</a:t>
            </a:r>
          </a:p>
          <a:p>
            <a:pPr marL="182245" indent="-182245">
              <a:defRPr/>
            </a:pPr>
            <a:endParaRPr lang="nl-NL" sz="2000" dirty="0"/>
          </a:p>
        </p:txBody>
      </p:sp>
      <p:pic>
        <p:nvPicPr>
          <p:cNvPr id="5" name="Picture 4" descr="Florens Radewijnsschool - OOZ (Stichting Openbaar Onderwijs Zwolle en ...">
            <a:extLst>
              <a:ext uri="{FF2B5EF4-FFF2-40B4-BE49-F238E27FC236}">
                <a16:creationId xmlns:a16="http://schemas.microsoft.com/office/drawing/2014/main" id="{58F6499E-B2CA-C79A-E9F3-FABCE7F94E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22067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8C2D4CE-7C54-CD6C-5A45-2374F1287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Organisatie in de klas</a:t>
            </a:r>
          </a:p>
        </p:txBody>
      </p:sp>
      <p:sp>
        <p:nvSpPr>
          <p:cNvPr id="48131" name="Tijdelijke aanduiding voor inhoud 2">
            <a:extLst>
              <a:ext uri="{FF2B5EF4-FFF2-40B4-BE49-F238E27FC236}">
                <a16:creationId xmlns:a16="http://schemas.microsoft.com/office/drawing/2014/main" id="{47CC3C41-7AA7-CCBA-597B-B7C92F9A23B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2245" indent="-182245" eaLnBrk="1" hangingPunct="1">
              <a:buNone/>
            </a:pPr>
            <a:r>
              <a:rPr lang="nl-NL" altLang="nl-NL" sz="3200" i="1"/>
              <a:t>Combinatieklas van 2 groepen</a:t>
            </a:r>
            <a:endParaRPr lang="en-US" dirty="0"/>
          </a:p>
          <a:p>
            <a:pPr marL="182245" indent="-182245">
              <a:buNone/>
            </a:pPr>
            <a:endParaRPr lang="nl-NL" altLang="nl-NL" sz="1600" i="1" dirty="0"/>
          </a:p>
          <a:p>
            <a:pPr marL="182245" indent="-182245" eaLnBrk="1" hangingPunct="1"/>
            <a:r>
              <a:rPr lang="nl-NL" altLang="nl-NL" sz="1600"/>
              <a:t>Leerlingen  werken afwisselend zelfstandig, samen en onder begeleiding van de leerkracht.</a:t>
            </a:r>
          </a:p>
          <a:p>
            <a:pPr marL="182245" indent="-182245"/>
            <a:r>
              <a:rPr lang="nl-NL" altLang="nl-NL" sz="1600"/>
              <a:t>Er is ruimte voor eigenaarschap en het ontwikkelen van zefstandigheid.</a:t>
            </a:r>
          </a:p>
          <a:p>
            <a:pPr marL="182245" indent="-182245"/>
            <a:r>
              <a:rPr lang="nl-NL" altLang="nl-NL" sz="1600"/>
              <a:t>Leerlingen leren van én met elkaar.</a:t>
            </a:r>
          </a:p>
          <a:p>
            <a:pPr marL="182245" indent="-182245"/>
            <a:r>
              <a:rPr lang="nl-NL" altLang="nl-NL" sz="1600"/>
              <a:t>Onderwijs wordt afgestemd op de verschillende leerbehoeften binnen de groep.</a:t>
            </a:r>
          </a:p>
          <a:p>
            <a:pPr marL="182245" indent="-182245" eaLnBrk="1" hangingPunct="1"/>
            <a:r>
              <a:rPr lang="nl-NL" altLang="nl-NL" sz="1600"/>
              <a:t>Meer aandacht voor samenwerken en zelfstandig werken.</a:t>
            </a:r>
          </a:p>
          <a:p>
            <a:pPr marL="182245" indent="-182245"/>
            <a:r>
              <a:rPr lang="nl-NL" altLang="nl-NL" sz="1600"/>
              <a:t>We zijn begonnen met het werken met een dagtaak en gaan deze gedurende dit schooljaar uitbreiden naar een weektaak.</a:t>
            </a:r>
          </a:p>
          <a:p>
            <a:pPr marL="0" indent="0">
              <a:buNone/>
            </a:pPr>
            <a:endParaRPr lang="nl-NL" altLang="nl-NL" sz="1400" dirty="0"/>
          </a:p>
          <a:p>
            <a:pPr marL="182245" indent="-182245" eaLnBrk="1" hangingPunct="1"/>
            <a:endParaRPr lang="nl-NL" altLang="nl-NL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305F9F46-E135-BE66-77EA-A36513CDE6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AAD0D6-0088-966B-DAAD-70BFA0C1F0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Organisatie in de klas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2540DB6-C258-6517-903D-6FD5A5C62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 fontScale="77500" lnSpcReduction="20000"/>
          </a:bodyPr>
          <a:lstStyle/>
          <a:p>
            <a:pPr marL="182880" indent="-182880">
              <a:buNone/>
              <a:defRPr/>
            </a:pPr>
            <a:endParaRPr lang="nl-NL" altLang="nl-NL" sz="3200" i="1" dirty="0">
              <a:latin typeface="Calibri"/>
              <a:ea typeface="Calibri"/>
              <a:cs typeface="Calibri"/>
            </a:endParaRPr>
          </a:p>
          <a:p>
            <a:pPr marL="182880" indent="-182880">
              <a:buNone/>
              <a:defRPr/>
            </a:pPr>
            <a:r>
              <a:rPr lang="nl-NL" altLang="nl-NL" sz="3200" i="1">
                <a:latin typeface="Calibri"/>
                <a:ea typeface="Calibri"/>
                <a:cs typeface="Calibri"/>
              </a:rPr>
              <a:t>Op weg naar zelfstandigheid:</a:t>
            </a:r>
            <a:endParaRPr lang="nl-NL">
              <a:latin typeface="Corbel" panose="020B0503020204020204"/>
              <a:ea typeface="Calibri"/>
              <a:cs typeface="Calibri"/>
            </a:endParaRPr>
          </a:p>
          <a:p>
            <a:pPr marL="182245" indent="-182245">
              <a:defRPr/>
            </a:pPr>
            <a:r>
              <a:rPr lang="nl-NL" altLang="nl-NL" sz="3200">
                <a:latin typeface="Calibri"/>
                <a:ea typeface="Calibri"/>
                <a:cs typeface="Calibri"/>
              </a:rPr>
              <a:t>Werken met een dagtaak =&gt; op weg naar een weektaak.</a:t>
            </a:r>
          </a:p>
          <a:p>
            <a:pPr marL="182245" indent="-182245">
              <a:defRPr/>
            </a:pPr>
            <a:r>
              <a:rPr lang="nl-NL" altLang="nl-NL" sz="3200">
                <a:latin typeface="Calibri"/>
                <a:ea typeface="Calibri"/>
                <a:cs typeface="Calibri"/>
              </a:rPr>
              <a:t>Doelgericht leren met het doelenbord.</a:t>
            </a:r>
          </a:p>
          <a:p>
            <a:pPr marL="182245" indent="-182245">
              <a:defRPr/>
            </a:pPr>
            <a:r>
              <a:rPr lang="nl-NL" altLang="nl-NL" sz="3200">
                <a:latin typeface="Calibri"/>
                <a:ea typeface="Calibri"/>
                <a:cs typeface="Calibri"/>
              </a:rPr>
              <a:t>Duidelijke instructie volgens EDI.</a:t>
            </a:r>
          </a:p>
          <a:p>
            <a:pPr marL="182245" indent="-182245">
              <a:defRPr/>
            </a:pPr>
            <a:r>
              <a:rPr lang="nl-NL" altLang="nl-NL" sz="3200">
                <a:latin typeface="Calibri"/>
                <a:ea typeface="Calibri"/>
                <a:cs typeface="Calibri"/>
              </a:rPr>
              <a:t>Inzicht in tijd met de Time Timer.</a:t>
            </a:r>
          </a:p>
          <a:p>
            <a:pPr marL="182245" indent="-182245">
              <a:defRPr/>
            </a:pPr>
            <a:r>
              <a:rPr lang="nl-NL" altLang="nl-NL" sz="3200">
                <a:latin typeface="Calibri"/>
                <a:ea typeface="Calibri"/>
                <a:cs typeface="Calibri"/>
              </a:rPr>
              <a:t>Zelfstandig problemen oplossen met behulp van het blokje.</a:t>
            </a:r>
          </a:p>
          <a:p>
            <a:pPr marL="182245" indent="-182245">
              <a:defRPr/>
            </a:pPr>
            <a:r>
              <a:rPr lang="nl-NL" altLang="nl-NL" sz="3200">
                <a:latin typeface="Calibri"/>
                <a:ea typeface="Calibri"/>
                <a:cs typeface="Calibri"/>
              </a:rPr>
              <a:t>Voorbereiding op het voortgezet onderwijs.</a:t>
            </a:r>
          </a:p>
          <a:p>
            <a:pPr marL="182245" indent="-182245">
              <a:defRPr/>
            </a:pPr>
            <a:endParaRPr lang="nl-NL" altLang="nl-NL" sz="3200" i="1" dirty="0">
              <a:latin typeface="Calibri"/>
              <a:ea typeface="Calibri"/>
              <a:cs typeface="Calibri"/>
            </a:endParaRPr>
          </a:p>
          <a:p>
            <a:pPr marL="182880" indent="-182880" eaLnBrk="1" fontAlgn="auto" hangingPunct="1">
              <a:defRPr/>
            </a:pPr>
            <a:endParaRPr lang="nl-NL" dirty="0"/>
          </a:p>
        </p:txBody>
      </p:sp>
      <p:pic>
        <p:nvPicPr>
          <p:cNvPr id="50180" name="Picture 5" descr="http://www.dewezeboom.nl/starnet/media/zelfstandig_werken_blokje.jpg">
            <a:extLst>
              <a:ext uri="{FF2B5EF4-FFF2-40B4-BE49-F238E27FC236}">
                <a16:creationId xmlns:a16="http://schemas.microsoft.com/office/drawing/2014/main" id="{7AD3A4DC-326F-EBB1-1951-4D8F1F970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1" t="12601" r="8652" b="8652"/>
          <a:stretch>
            <a:fillRect/>
          </a:stretch>
        </p:blipFill>
        <p:spPr bwMode="auto">
          <a:xfrm>
            <a:off x="6925957" y="814098"/>
            <a:ext cx="1944688" cy="1944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Florens Radewijnsschool - OOZ (Stichting Openbaar Onderwijs Zwolle en ...">
            <a:extLst>
              <a:ext uri="{FF2B5EF4-FFF2-40B4-BE49-F238E27FC236}">
                <a16:creationId xmlns:a16="http://schemas.microsoft.com/office/drawing/2014/main" id="{D2F78424-BF30-0A11-7771-3BC65C1C1F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Werkwijze in de klas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endParaRPr lang="nl-NL" dirty="0"/>
          </a:p>
          <a:p>
            <a:pPr>
              <a:buFont typeface="Wingdings" panose="05000000000000000000" pitchFamily="2" charset="2"/>
              <a:buChar char="v"/>
            </a:pPr>
            <a:r>
              <a:rPr lang="nl-NL" dirty="0"/>
              <a:t>Combinatiegroep 7/8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l-NL" dirty="0"/>
              <a:t>Zwingen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l-NL" dirty="0"/>
              <a:t>Computer (MOO)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l-NL" dirty="0"/>
              <a:t>Zelfstandigheid en samenwerken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nl-NL" dirty="0"/>
              <a:t>Blokje</a:t>
            </a:r>
          </a:p>
          <a:p>
            <a:pPr marL="182245" indent="-182245">
              <a:buFont typeface="Wingdings" panose="05000000000000000000" pitchFamily="2" charset="2"/>
              <a:buChar char="v"/>
            </a:pPr>
            <a:r>
              <a:rPr lang="nl-NL" dirty="0"/>
              <a:t>Planning op het bord </a:t>
            </a:r>
          </a:p>
          <a:p>
            <a:pPr marL="182245" indent="-182245">
              <a:buFont typeface="Wingdings" panose="05000000000000000000" pitchFamily="2" charset="2"/>
              <a:buChar char="v"/>
            </a:pPr>
            <a:r>
              <a:rPr lang="nl-NL" dirty="0" err="1"/>
              <a:t>Buitenles</a:t>
            </a:r>
          </a:p>
          <a:p>
            <a:pPr>
              <a:buFont typeface="Wingdings" panose="05000000000000000000" pitchFamily="2" charset="2"/>
              <a:buChar char="v"/>
            </a:pPr>
            <a:endParaRPr lang="nl-NL" dirty="0"/>
          </a:p>
        </p:txBody>
      </p:sp>
      <p:pic>
        <p:nvPicPr>
          <p:cNvPr id="1026" name="Picture 2" descr="http://www.jufsamantha.nl/downloads/dagritme/ljv/dagritmepromojlv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19"/>
          <a:stretch/>
        </p:blipFill>
        <p:spPr bwMode="auto">
          <a:xfrm>
            <a:off x="6300192" y="4221088"/>
            <a:ext cx="2516996" cy="224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261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8" name="Rectangle 56327">
            <a:extLst>
              <a:ext uri="{FF2B5EF4-FFF2-40B4-BE49-F238E27FC236}">
                <a16:creationId xmlns:a16="http://schemas.microsoft.com/office/drawing/2014/main" id="{9A457F22-2034-4200-B6E4-5B8372AA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622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30" name="Rectangle 56329">
            <a:extLst>
              <a:ext uri="{FF2B5EF4-FFF2-40B4-BE49-F238E27FC236}">
                <a16:creationId xmlns:a16="http://schemas.microsoft.com/office/drawing/2014/main" id="{A9DA7986-F4F5-4F92-94A3-343B2D720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6981"/>
            <a:ext cx="3514725" cy="1639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074F928-28F1-4F95-A9A2-30C8E8497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7" y="284176"/>
            <a:ext cx="2753156" cy="15087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 sz="2800">
                <a:solidFill>
                  <a:schemeClr val="tx2"/>
                </a:solidFill>
              </a:rPr>
              <a:t>Getal &amp; Ruimte junior (rekenen)</a:t>
            </a:r>
          </a:p>
        </p:txBody>
      </p:sp>
      <p:sp>
        <p:nvSpPr>
          <p:cNvPr id="56323" name="Tijdelijke aanduiding voor inhoud 2">
            <a:extLst>
              <a:ext uri="{FF2B5EF4-FFF2-40B4-BE49-F238E27FC236}">
                <a16:creationId xmlns:a16="http://schemas.microsoft.com/office/drawing/2014/main" id="{88F60838-660A-5BD9-EEB7-727417734F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5707" y="2011680"/>
            <a:ext cx="2757509" cy="4206240"/>
          </a:xfrm>
        </p:spPr>
        <p:txBody>
          <a:bodyPr>
            <a:normAutofit/>
          </a:bodyPr>
          <a:lstStyle/>
          <a:p>
            <a:r>
              <a:rPr lang="nl-NL" altLang="nl-NL">
                <a:solidFill>
                  <a:schemeClr val="bg1"/>
                </a:solidFill>
              </a:rPr>
              <a:t>1 doel per week</a:t>
            </a:r>
          </a:p>
          <a:p>
            <a:r>
              <a:rPr lang="nl-NL" altLang="nl-NL">
                <a:solidFill>
                  <a:schemeClr val="bg1"/>
                </a:solidFill>
              </a:rPr>
              <a:t>1 blok per 4 weken</a:t>
            </a:r>
          </a:p>
          <a:p>
            <a:r>
              <a:rPr lang="nl-NL" altLang="nl-NL">
                <a:solidFill>
                  <a:schemeClr val="bg1"/>
                </a:solidFill>
              </a:rPr>
              <a:t>Vaste opbouw van de lessen 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1: voorbereiden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2 en 3: oefenen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 4: toepassen in context</a:t>
            </a:r>
          </a:p>
          <a:p>
            <a:pPr lvl="1"/>
            <a:r>
              <a:rPr lang="nl-NL" altLang="nl-NL">
                <a:solidFill>
                  <a:schemeClr val="bg1"/>
                </a:solidFill>
              </a:rPr>
              <a:t>Les 5: herhalen eerdere leerdoelen</a:t>
            </a:r>
          </a:p>
          <a:p>
            <a:pPr marL="0" indent="0">
              <a:buNone/>
            </a:pPr>
            <a:endParaRPr lang="nl-NL" altLang="nl-NL">
              <a:solidFill>
                <a:schemeClr val="bg1"/>
              </a:solidFill>
            </a:endParaRPr>
          </a:p>
          <a:p>
            <a:endParaRPr lang="nl-NL" altLang="nl-NL">
              <a:solidFill>
                <a:schemeClr val="bg1"/>
              </a:solidFill>
            </a:endParaRPr>
          </a:p>
          <a:p>
            <a:pPr lvl="1"/>
            <a:endParaRPr lang="nl-NL" altLang="nl-NL">
              <a:solidFill>
                <a:schemeClr val="bg1"/>
              </a:solidFill>
            </a:endParaRPr>
          </a:p>
          <a:p>
            <a:pPr lvl="1"/>
            <a:endParaRPr lang="nl-NL" altLang="nl-NL">
              <a:solidFill>
                <a:schemeClr val="bg1"/>
              </a:solidFill>
            </a:endParaRPr>
          </a:p>
        </p:txBody>
      </p:sp>
      <p:sp>
        <p:nvSpPr>
          <p:cNvPr id="56332" name="Rectangle 56331">
            <a:extLst>
              <a:ext uri="{FF2B5EF4-FFF2-40B4-BE49-F238E27FC236}">
                <a16:creationId xmlns:a16="http://schemas.microsoft.com/office/drawing/2014/main" id="{428E76FD-76EE-4DE6-BBA4-EEA6E4B98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8892" y="0"/>
            <a:ext cx="56751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 descr="Florens Radewijnsschool - OOZ (Stichting Openbaar Onderwijs Zwolle en ...">
            <a:extLst>
              <a:ext uri="{FF2B5EF4-FFF2-40B4-BE49-F238E27FC236}">
                <a16:creationId xmlns:a16="http://schemas.microsoft.com/office/drawing/2014/main" id="{E1169A9F-E83E-293A-61A5-9053EC93D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  <p:pic>
        <p:nvPicPr>
          <p:cNvPr id="4" name="Afbeelding 3" descr="Leerwerkboek Niveau 7, blok 6 en 7, Getal &amp; Ruimte Junior. Illustratie met kinderen, geometrische vormen, dieren en wiskundige sommen.">
            <a:extLst>
              <a:ext uri="{FF2B5EF4-FFF2-40B4-BE49-F238E27FC236}">
                <a16:creationId xmlns:a16="http://schemas.microsoft.com/office/drawing/2014/main" id="{E660A817-EA70-6715-57FB-B8A2AA03B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8647" y="427921"/>
            <a:ext cx="4263859" cy="6013419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3E83AB-3FA6-FE0D-7530-5698F7ECD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8" name="Rectangle 56327">
            <a:extLst>
              <a:ext uri="{FF2B5EF4-FFF2-40B4-BE49-F238E27FC236}">
                <a16:creationId xmlns:a16="http://schemas.microsoft.com/office/drawing/2014/main" id="{9A457F22-2034-4200-B6E4-5B8372AAC2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46225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330" name="Rectangle 56329">
            <a:extLst>
              <a:ext uri="{FF2B5EF4-FFF2-40B4-BE49-F238E27FC236}">
                <a16:creationId xmlns:a16="http://schemas.microsoft.com/office/drawing/2014/main" id="{A9DA7986-F4F5-4F92-94A3-343B2D720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76981"/>
            <a:ext cx="3514725" cy="16395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FC2DD38-3268-C456-499A-A955801B9A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707" y="284176"/>
            <a:ext cx="2753156" cy="15087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nl-NL">
                <a:solidFill>
                  <a:schemeClr val="tx2"/>
                </a:solidFill>
              </a:rPr>
              <a:t>Taal actief </a:t>
            </a:r>
          </a:p>
        </p:txBody>
      </p:sp>
      <p:sp>
        <p:nvSpPr>
          <p:cNvPr id="56323" name="Tijdelijke aanduiding voor inhoud 2">
            <a:extLst>
              <a:ext uri="{FF2B5EF4-FFF2-40B4-BE49-F238E27FC236}">
                <a16:creationId xmlns:a16="http://schemas.microsoft.com/office/drawing/2014/main" id="{3032300D-62E2-1C9A-1F7B-377953C2C91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75707" y="2011680"/>
            <a:ext cx="2757509" cy="4206240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8 thema’s van 4 weken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Spelling en tekstbegrip inbegrepen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1 uur per dag taal en spelling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l-NL" altLang="nl-NL" dirty="0">
                <a:solidFill>
                  <a:schemeClr val="bg1"/>
                </a:solidFill>
              </a:rPr>
              <a:t>Tekstbegrip 1x per week 45 minuten</a:t>
            </a:r>
          </a:p>
          <a:p>
            <a:pPr lvl="1"/>
            <a:endParaRPr lang="nl-NL" altLang="nl-NL" dirty="0">
              <a:solidFill>
                <a:schemeClr val="bg1"/>
              </a:solidFill>
            </a:endParaRPr>
          </a:p>
          <a:p>
            <a:pPr lvl="1"/>
            <a:endParaRPr lang="nl-NL" altLang="nl-NL" dirty="0">
              <a:solidFill>
                <a:schemeClr val="bg1"/>
              </a:solidFill>
            </a:endParaRPr>
          </a:p>
        </p:txBody>
      </p:sp>
      <p:sp>
        <p:nvSpPr>
          <p:cNvPr id="56332" name="Rectangle 56331">
            <a:extLst>
              <a:ext uri="{FF2B5EF4-FFF2-40B4-BE49-F238E27FC236}">
                <a16:creationId xmlns:a16="http://schemas.microsoft.com/office/drawing/2014/main" id="{428E76FD-76EE-4DE6-BBA4-EEA6E4B98C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68892" y="0"/>
            <a:ext cx="56751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F54011F-9190-804B-9EB4-FE06A56148B4}"/>
              </a:ext>
            </a:extLst>
          </p:cNvPr>
          <p:cNvGrpSpPr/>
          <p:nvPr/>
        </p:nvGrpSpPr>
        <p:grpSpPr>
          <a:xfrm>
            <a:off x="3509734" y="871462"/>
            <a:ext cx="5534312" cy="4607679"/>
            <a:chOff x="2253306" y="1563512"/>
            <a:chExt cx="7539030" cy="4403672"/>
          </a:xfrm>
        </p:grpSpPr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5507D6A0-46B9-9D45-86E3-19E3A09FD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2958549" y="1563512"/>
              <a:ext cx="6069363" cy="4403672"/>
            </a:xfrm>
            <a:prstGeom prst="rect">
              <a:avLst/>
            </a:prstGeom>
          </p:spPr>
        </p:pic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B2913712-6B88-A347-8323-7B8586723C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3306" y="2409366"/>
              <a:ext cx="590546" cy="425450"/>
            </a:xfrm>
            <a:prstGeom prst="rect">
              <a:avLst/>
            </a:prstGeom>
          </p:spPr>
        </p:pic>
        <p:pic>
          <p:nvPicPr>
            <p:cNvPr id="6" name="Picture 6" descr="A picture containing umbrella, accessory, rain, yellow&#10;&#10;Description automatically generated">
              <a:extLst>
                <a:ext uri="{FF2B5EF4-FFF2-40B4-BE49-F238E27FC236}">
                  <a16:creationId xmlns:a16="http://schemas.microsoft.com/office/drawing/2014/main" id="{F924EC92-8766-DC4C-8BAF-BF63AAA6715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99023" y="4978570"/>
              <a:ext cx="677621" cy="504991"/>
            </a:xfrm>
            <a:prstGeom prst="rect">
              <a:avLst/>
            </a:prstGeom>
          </p:spPr>
        </p:pic>
        <p:pic>
          <p:nvPicPr>
            <p:cNvPr id="7" name="Picture 7" descr="A picture containing blue&#10;&#10;Description automatically generated">
              <a:extLst>
                <a:ext uri="{FF2B5EF4-FFF2-40B4-BE49-F238E27FC236}">
                  <a16:creationId xmlns:a16="http://schemas.microsoft.com/office/drawing/2014/main" id="{E309B94B-E590-C54C-AFC7-A79BEF3C636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03817" y="3429000"/>
              <a:ext cx="521152" cy="425450"/>
            </a:xfrm>
            <a:prstGeom prst="rect">
              <a:avLst/>
            </a:prstGeom>
          </p:spPr>
        </p:pic>
        <p:pic>
          <p:nvPicPr>
            <p:cNvPr id="8" name="Picture 8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95C8B6B1-9112-DF43-95D6-9CD952729D3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49947" y="3854450"/>
              <a:ext cx="642389" cy="564022"/>
            </a:xfrm>
            <a:prstGeom prst="rect">
              <a:avLst/>
            </a:prstGeom>
          </p:spPr>
        </p:pic>
        <p:pic>
          <p:nvPicPr>
            <p:cNvPr id="9" name="Picture 9" descr="A close-up of some fruit&#10;&#10;Description automatically generated with low confidence">
              <a:extLst>
                <a:ext uri="{FF2B5EF4-FFF2-40B4-BE49-F238E27FC236}">
                  <a16:creationId xmlns:a16="http://schemas.microsoft.com/office/drawing/2014/main" id="{B2801ACE-6D4E-DD48-8086-40420C9DA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79243" y="2804181"/>
              <a:ext cx="484724" cy="564022"/>
            </a:xfrm>
            <a:prstGeom prst="rect">
              <a:avLst/>
            </a:prstGeom>
          </p:spPr>
        </p:pic>
        <p:pic>
          <p:nvPicPr>
            <p:cNvPr id="10" name="Picture 10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B2BCD63-1D96-F449-84B4-A72275F57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925" y="5290478"/>
              <a:ext cx="617621" cy="619676"/>
            </a:xfrm>
            <a:prstGeom prst="rect">
              <a:avLst/>
            </a:prstGeom>
          </p:spPr>
        </p:pic>
        <p:pic>
          <p:nvPicPr>
            <p:cNvPr id="11" name="Picture 11" descr="A picture containing yellow, kitchenware, pot&#10;&#10;Description automatically generated">
              <a:extLst>
                <a:ext uri="{FF2B5EF4-FFF2-40B4-BE49-F238E27FC236}">
                  <a16:creationId xmlns:a16="http://schemas.microsoft.com/office/drawing/2014/main" id="{B07AA142-FE7C-614D-80B9-80AD78D5D66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4831" y="1783608"/>
              <a:ext cx="677621" cy="486728"/>
            </a:xfrm>
            <a:prstGeom prst="rect">
              <a:avLst/>
            </a:prstGeom>
          </p:spPr>
        </p:pic>
        <p:pic>
          <p:nvPicPr>
            <p:cNvPr id="12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C813D79-4094-3848-A1C9-4A2769AE47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925" y="4326642"/>
              <a:ext cx="661706" cy="575444"/>
            </a:xfrm>
            <a:prstGeom prst="rect">
              <a:avLst/>
            </a:prstGeom>
          </p:spPr>
        </p:pic>
      </p:grpSp>
      <p:pic>
        <p:nvPicPr>
          <p:cNvPr id="14" name="Picture 13" descr="Florens Radewijnsschool - OOZ (Stichting Openbaar Onderwijs Zwolle en ...">
            <a:extLst>
              <a:ext uri="{FF2B5EF4-FFF2-40B4-BE49-F238E27FC236}">
                <a16:creationId xmlns:a16="http://schemas.microsoft.com/office/drawing/2014/main" id="{62EDE195-E88C-4AE0-E7ED-BEF7B62EE61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6501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671812-D03E-CFC8-1A6C-16933337D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 err="1"/>
              <a:t>Jeelo</a:t>
            </a:r>
            <a:r>
              <a:rPr lang="nl-NL" dirty="0"/>
              <a:t> </a:t>
            </a:r>
            <a:r>
              <a:rPr lang="nl-NL" sz="3000" dirty="0"/>
              <a:t>(wereldoriëntatie)</a:t>
            </a:r>
          </a:p>
        </p:txBody>
      </p:sp>
      <p:sp>
        <p:nvSpPr>
          <p:cNvPr id="54275" name="Tijdelijke aanduiding voor inhoud 2">
            <a:extLst>
              <a:ext uri="{FF2B5EF4-FFF2-40B4-BE49-F238E27FC236}">
                <a16:creationId xmlns:a16="http://schemas.microsoft.com/office/drawing/2014/main" id="{168DE9AE-6165-A421-AD35-885C985F8CB4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2245" indent="-182245" eaLnBrk="1" hangingPunct="1">
              <a:defRPr/>
            </a:pPr>
            <a:r>
              <a:rPr lang="nl-NL" altLang="nl-NL" sz="3200" dirty="0"/>
              <a:t>12 projecten voor groep 1-8</a:t>
            </a:r>
            <a:endParaRPr lang="en-US"/>
          </a:p>
          <a:p>
            <a:pPr marL="182245" indent="-182245" eaLnBrk="1" hangingPunct="1">
              <a:defRPr/>
            </a:pPr>
            <a:r>
              <a:rPr lang="nl-NL" altLang="nl-NL" sz="3200" dirty="0"/>
              <a:t>Elke twee jaar komt het project terug</a:t>
            </a:r>
          </a:p>
          <a:p>
            <a:pPr marL="182245" indent="-182245" eaLnBrk="1" hangingPunct="1">
              <a:defRPr/>
            </a:pPr>
            <a:r>
              <a:rPr lang="nl-NL" altLang="nl-NL" sz="3200" dirty="0"/>
              <a:t>Jeelo, een leerlingvolgsysteem met portfolio </a:t>
            </a:r>
          </a:p>
          <a:p>
            <a:pPr marL="182245" indent="-182245">
              <a:defRPr/>
            </a:pPr>
            <a:r>
              <a:rPr lang="nl-NL" altLang="nl-NL" sz="3200" dirty="0"/>
              <a:t>Op dinsdag- en vrijdagmiddag</a:t>
            </a:r>
          </a:p>
          <a:p>
            <a:pPr marL="0" indent="0" eaLnBrk="1" hangingPunct="1">
              <a:buFont typeface="Wingdings" panose="05000000000000000000" pitchFamily="2" charset="2"/>
              <a:buNone/>
              <a:defRPr/>
            </a:pPr>
            <a:endParaRPr lang="nl-NL" altLang="nl-NL" sz="3200" dirty="0"/>
          </a:p>
          <a:p>
            <a:pPr marL="0" indent="0" eaLnBrk="1" hangingPunct="1">
              <a:buNone/>
              <a:defRPr/>
            </a:pPr>
            <a:endParaRPr lang="nl-NL" altLang="nl-NL" sz="3200" dirty="0"/>
          </a:p>
          <a:p>
            <a:pPr marL="182245" indent="-182245" eaLnBrk="1" hangingPunct="1">
              <a:defRPr/>
            </a:pPr>
            <a:endParaRPr lang="nl-NL" altLang="nl-NL" sz="3200" dirty="0"/>
          </a:p>
          <a:p>
            <a:pPr marL="182245" indent="-182245" eaLnBrk="1" hangingPunct="1">
              <a:defRPr/>
            </a:pPr>
            <a:endParaRPr lang="nl-NL" altLang="nl-NL" sz="3200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0A6FC40C-6777-9DDA-F754-C265C2465E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03" y="622067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38ECE13-6AAE-5760-C3A8-19ACC7BE0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Engels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8BF8AA-1E04-7AA2-30CB-1D9F054B84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82245" indent="-182245">
              <a:buFont typeface="Arial" panose="05000000000000000000" pitchFamily="2" charset="2"/>
              <a:buChar char="•"/>
            </a:pPr>
            <a:r>
              <a:rPr lang="nl-NL" dirty="0"/>
              <a:t>Elke dag minimaal 15 minuten</a:t>
            </a:r>
          </a:p>
          <a:p>
            <a:pPr marL="182245" indent="-182245">
              <a:buFont typeface="Arial" panose="05000000000000000000" pitchFamily="2" charset="2"/>
              <a:buChar char="•"/>
            </a:pPr>
            <a:r>
              <a:rPr lang="nl-NL" dirty="0"/>
              <a:t>Spreken en luisteren</a:t>
            </a:r>
          </a:p>
          <a:p>
            <a:pPr marL="182245" indent="-182245">
              <a:buFont typeface="Arial" panose="05000000000000000000" pitchFamily="2" charset="2"/>
              <a:buChar char="•"/>
            </a:pPr>
            <a:r>
              <a:rPr lang="nl-NL" dirty="0"/>
              <a:t>Liedjes</a:t>
            </a:r>
          </a:p>
          <a:p>
            <a:pPr marL="182245" indent="-182245">
              <a:buFont typeface="Arial" panose="05000000000000000000" pitchFamily="2" charset="2"/>
              <a:buChar char="•"/>
            </a:pPr>
            <a:r>
              <a:rPr lang="nl-NL" dirty="0"/>
              <a:t>Spelletjes</a:t>
            </a:r>
          </a:p>
          <a:p>
            <a:pPr marL="182245" indent="-182245">
              <a:buFont typeface="Arial" panose="05000000000000000000" pitchFamily="2" charset="2"/>
              <a:buChar char="•"/>
            </a:pPr>
            <a:r>
              <a:rPr lang="nl-NL" dirty="0"/>
              <a:t>Tijdens de hele les wordt Engels gesproken.</a:t>
            </a:r>
          </a:p>
        </p:txBody>
      </p:sp>
      <p:pic>
        <p:nvPicPr>
          <p:cNvPr id="4" name="Afbeelding 3" descr="Portal basisonderwijs - EarlyBird">
            <a:extLst>
              <a:ext uri="{FF2B5EF4-FFF2-40B4-BE49-F238E27FC236}">
                <a16:creationId xmlns:a16="http://schemas.microsoft.com/office/drawing/2014/main" id="{01A42472-B90E-C2E1-8D80-2B1E4E1360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80" y="4576698"/>
            <a:ext cx="2743200" cy="1321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546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3C151-39DA-2E2A-6C8C-CDA327FD6E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creatief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EEF7FDD-E2D9-7329-AB37-DF5DCF6532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182245" indent="-182245"/>
            <a:r>
              <a:rPr lang="en-US" sz="2800" dirty="0" err="1"/>
              <a:t>Eén</a:t>
            </a:r>
            <a:r>
              <a:rPr lang="en-US" sz="2800" dirty="0"/>
              <a:t> </a:t>
            </a:r>
            <a:r>
              <a:rPr lang="en-US" sz="2800" dirty="0" err="1"/>
              <a:t>uur</a:t>
            </a:r>
            <a:r>
              <a:rPr lang="en-US" sz="2800" dirty="0"/>
              <a:t> per week </a:t>
            </a:r>
            <a:r>
              <a:rPr lang="en-US" sz="2800" dirty="0" err="1"/>
              <a:t>besteden</a:t>
            </a:r>
            <a:r>
              <a:rPr lang="en-US" sz="2800" dirty="0"/>
              <a:t> we </a:t>
            </a:r>
            <a:r>
              <a:rPr lang="en-US" sz="2800" dirty="0" err="1"/>
              <a:t>aan</a:t>
            </a:r>
            <a:r>
              <a:rPr lang="en-US" sz="2800" dirty="0"/>
              <a:t> </a:t>
            </a:r>
            <a:r>
              <a:rPr lang="en-US" sz="2800" dirty="0" err="1"/>
              <a:t>creatieve</a:t>
            </a:r>
            <a:r>
              <a:rPr lang="en-US" sz="2800" dirty="0"/>
              <a:t> </a:t>
            </a:r>
            <a:r>
              <a:rPr lang="en-US" sz="2800" dirty="0" err="1"/>
              <a:t>vakken</a:t>
            </a:r>
            <a:r>
              <a:rPr lang="en-US" sz="2800" dirty="0"/>
              <a:t>.</a:t>
            </a:r>
          </a:p>
          <a:p>
            <a:pPr marL="182245" indent="-182245"/>
            <a:r>
              <a:rPr lang="en-US" sz="2800" dirty="0" err="1"/>
              <a:t>Liefst</a:t>
            </a:r>
            <a:r>
              <a:rPr lang="en-US" sz="2800" dirty="0"/>
              <a:t> zo </a:t>
            </a:r>
            <a:r>
              <a:rPr lang="en-US" sz="2800" dirty="0" err="1"/>
              <a:t>vrij</a:t>
            </a:r>
            <a:r>
              <a:rPr lang="en-US" sz="2800" dirty="0"/>
              <a:t> </a:t>
            </a:r>
            <a:r>
              <a:rPr lang="en-US" sz="2800" dirty="0" err="1"/>
              <a:t>mogelijk</a:t>
            </a:r>
            <a:r>
              <a:rPr lang="en-US" sz="2800" dirty="0"/>
              <a:t> </a:t>
            </a:r>
            <a:r>
              <a:rPr lang="en-US" sz="2800" dirty="0" err="1"/>
              <a:t>waar</a:t>
            </a:r>
            <a:r>
              <a:rPr lang="en-US" sz="2800" dirty="0"/>
              <a:t> het </a:t>
            </a:r>
            <a:r>
              <a:rPr lang="en-US" sz="2800" dirty="0" err="1"/>
              <a:t>kan.</a:t>
            </a:r>
          </a:p>
        </p:txBody>
      </p:sp>
      <p:pic>
        <p:nvPicPr>
          <p:cNvPr id="9" name="Picture 8" descr="Florens Radewijnsschool - OOZ (Stichting Openbaar Onderwijs Zwolle en ...">
            <a:extLst>
              <a:ext uri="{FF2B5EF4-FFF2-40B4-BE49-F238E27FC236}">
                <a16:creationId xmlns:a16="http://schemas.microsoft.com/office/drawing/2014/main" id="{A1279A19-BD27-4FE6-57EB-7BC6D78A1B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46C26C5-99BF-5ECB-A446-C935920CAEA2}"/>
              </a:ext>
            </a:extLst>
          </p:cNvPr>
          <p:cNvSpPr txBox="1"/>
          <p:nvPr/>
        </p:nvSpPr>
        <p:spPr>
          <a:xfrm>
            <a:off x="6191250" y="4552950"/>
            <a:ext cx="1587500" cy="317500"/>
          </a:xfrm>
          <a:prstGeom prst="rect">
            <a:avLst/>
          </a:prstGeom>
        </p:spPr>
        <p:txBody>
          <a:bodyPr>
            <a:normAutofit fontScale="77500" lnSpcReduction="20000"/>
          </a:bodyPr>
          <a:lstStyle/>
          <a:p>
            <a:r>
              <a:rPr lang="en-US"/>
              <a:t>ThePhoto van PhotoAuthor is gelicentieerd onder CCYYSA.</a:t>
            </a:r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B6BDAC2A-C3E6-3605-EA45-E13FD2D8AF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 bwMode="auto">
          <a:xfrm>
            <a:off x="6484038" y="4344808"/>
            <a:ext cx="1747157" cy="179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02433F-2EFC-9D0E-7633-68A0009164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4069567" y="4343047"/>
            <a:ext cx="1905000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2197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6E90E4-4493-2A0E-79C6-C0058F3C6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Vragen?</a:t>
            </a:r>
          </a:p>
        </p:txBody>
      </p:sp>
      <p:sp>
        <p:nvSpPr>
          <p:cNvPr id="59395" name="Tijdelijke aanduiding voor inhoud 2">
            <a:extLst>
              <a:ext uri="{FF2B5EF4-FFF2-40B4-BE49-F238E27FC236}">
                <a16:creationId xmlns:a16="http://schemas.microsoft.com/office/drawing/2014/main" id="{CD16B2E3-C25E-8980-3786-5FCA2BAEAC5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82245" indent="-182245"/>
            <a:r>
              <a:rPr lang="nl-NL" altLang="nl-NL" dirty="0"/>
              <a:t>Zijn er nog vragen? Kom gerust binnen.</a:t>
            </a:r>
            <a:endParaRPr lang="en-US" dirty="0"/>
          </a:p>
          <a:p>
            <a:pPr marL="182245" indent="-182245"/>
            <a:endParaRPr lang="nl-NL" altLang="nl-NL" dirty="0"/>
          </a:p>
        </p:txBody>
      </p:sp>
      <p:pic>
        <p:nvPicPr>
          <p:cNvPr id="4" name="Picture 3" descr="Florens Radewijnsschool - OOZ (Stichting Openbaar Onderwijs Zwolle en ...">
            <a:extLst>
              <a:ext uri="{FF2B5EF4-FFF2-40B4-BE49-F238E27FC236}">
                <a16:creationId xmlns:a16="http://schemas.microsoft.com/office/drawing/2014/main" id="{D46B1A7C-A851-0743-A188-C3EB0E28DF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903" y="6149558"/>
            <a:ext cx="2068286" cy="709314"/>
          </a:xfrm>
          <a:prstGeom prst="rect">
            <a:avLst/>
          </a:prstGeom>
        </p:spPr>
      </p:pic>
    </p:spTree>
  </p:cSld>
  <p:clrMapOvr>
    <a:masterClrMapping/>
  </p:clrMapOvr>
</p:sld>
</file>

<file path=ppt/theme/_rels/them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1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Gestreept">
  <a:themeElements>
    <a:clrScheme name="Gestreep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streep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streep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9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Gestreept">
    <a:dk1>
      <a:srgbClr val="2C2C2C"/>
    </a:dk1>
    <a:lt1>
      <a:srgbClr val="FFFFFF"/>
    </a:lt1>
    <a:dk2>
      <a:srgbClr val="099BDD"/>
    </a:dk2>
    <a:lt2>
      <a:srgbClr val="F2F2F2"/>
    </a:lt2>
    <a:accent1>
      <a:srgbClr val="FFC000"/>
    </a:accent1>
    <a:accent2>
      <a:srgbClr val="A5D028"/>
    </a:accent2>
    <a:accent3>
      <a:srgbClr val="08CC78"/>
    </a:accent3>
    <a:accent4>
      <a:srgbClr val="F24099"/>
    </a:accent4>
    <a:accent5>
      <a:srgbClr val="828288"/>
    </a:accent5>
    <a:accent6>
      <a:srgbClr val="F56617"/>
    </a:accent6>
    <a:hlink>
      <a:srgbClr val="005DBA"/>
    </a:hlink>
    <a:folHlink>
      <a:srgbClr val="6C606A"/>
    </a:folHlink>
  </a:clrScheme>
</a:themeOverride>
</file>

<file path=ppt/theme/themeOverride2.xml><?xml version="1.0" encoding="utf-8"?>
<a:themeOverride xmlns:a="http://schemas.openxmlformats.org/drawingml/2006/main">
  <a:clrScheme name="Gestreept">
    <a:dk1>
      <a:srgbClr val="2C2C2C"/>
    </a:dk1>
    <a:lt1>
      <a:srgbClr val="FFFFFF"/>
    </a:lt1>
    <a:dk2>
      <a:srgbClr val="099BDD"/>
    </a:dk2>
    <a:lt2>
      <a:srgbClr val="F2F2F2"/>
    </a:lt2>
    <a:accent1>
      <a:srgbClr val="FFC000"/>
    </a:accent1>
    <a:accent2>
      <a:srgbClr val="A5D028"/>
    </a:accent2>
    <a:accent3>
      <a:srgbClr val="08CC78"/>
    </a:accent3>
    <a:accent4>
      <a:srgbClr val="F24099"/>
    </a:accent4>
    <a:accent5>
      <a:srgbClr val="828288"/>
    </a:accent5>
    <a:accent6>
      <a:srgbClr val="F56617"/>
    </a:accent6>
    <a:hlink>
      <a:srgbClr val="005DBA"/>
    </a:hlink>
    <a:folHlink>
      <a:srgbClr val="6C606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udents xmlns="8d798a04-0d29-4002-97e7-afe6fcf26fb4">
      <UserInfo>
        <DisplayName/>
        <AccountId xsi:nil="true"/>
        <AccountType/>
      </UserInfo>
    </Students>
    <Self_Registration_Enabled xmlns="8d798a04-0d29-4002-97e7-afe6fcf26fb4" xsi:nil="true"/>
    <FolderType xmlns="8d798a04-0d29-4002-97e7-afe6fcf26fb4" xsi:nil="true"/>
    <Has_Teacher_Only_SectionGroup xmlns="8d798a04-0d29-4002-97e7-afe6fcf26fb4" xsi:nil="true"/>
    <DefaultSectionNames xmlns="8d798a04-0d29-4002-97e7-afe6fcf26fb4" xsi:nil="true"/>
    <_activity xmlns="8d798a04-0d29-4002-97e7-afe6fcf26fb4" xsi:nil="true"/>
    <AppVersion xmlns="8d798a04-0d29-4002-97e7-afe6fcf26fb4" xsi:nil="true"/>
    <Invited_Teachers xmlns="8d798a04-0d29-4002-97e7-afe6fcf26fb4" xsi:nil="true"/>
    <NotebookType xmlns="8d798a04-0d29-4002-97e7-afe6fcf26fb4" xsi:nil="true"/>
    <Owner xmlns="8d798a04-0d29-4002-97e7-afe6fcf26fb4">
      <UserInfo>
        <DisplayName/>
        <AccountId xsi:nil="true"/>
        <AccountType/>
      </UserInfo>
    </Owner>
    <Invited_Students xmlns="8d798a04-0d29-4002-97e7-afe6fcf26fb4" xsi:nil="true"/>
    <Teachers xmlns="8d798a04-0d29-4002-97e7-afe6fcf26fb4">
      <UserInfo>
        <DisplayName/>
        <AccountId xsi:nil="true"/>
        <AccountType/>
      </UserInfo>
    </Teachers>
    <Student_Groups xmlns="8d798a04-0d29-4002-97e7-afe6fcf26fb4">
      <UserInfo>
        <DisplayName/>
        <AccountId xsi:nil="true"/>
        <AccountType/>
      </UserInfo>
    </Student_Group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9EFAE91DB946479E3C0BB326A5D353" ma:contentTypeVersion="29" ma:contentTypeDescription="Een nieuw document maken." ma:contentTypeScope="" ma:versionID="4d05f628453eaa96cab4a42a454c60d4">
  <xsd:schema xmlns:xsd="http://www.w3.org/2001/XMLSchema" xmlns:xs="http://www.w3.org/2001/XMLSchema" xmlns:p="http://schemas.microsoft.com/office/2006/metadata/properties" xmlns:ns3="8d798a04-0d29-4002-97e7-afe6fcf26fb4" xmlns:ns4="5a1a59ab-79d7-4162-ad98-3d495ad41c23" targetNamespace="http://schemas.microsoft.com/office/2006/metadata/properties" ma:root="true" ma:fieldsID="b53cd4d2a1f4dda4f9d5bfaa48454ea9" ns3:_="" ns4:_="">
    <xsd:import namespace="8d798a04-0d29-4002-97e7-afe6fcf26fb4"/>
    <xsd:import namespace="5a1a59ab-79d7-4162-ad98-3d495ad41c23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3:Has_Teacher_Only_SectionGroup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OCR" minOccurs="0"/>
                <xsd:element ref="ns3:MediaServiceSearchProperties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798a04-0d29-4002-97e7-afe6fcf26fb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Has_Teacher_Only_SectionGroup" ma:index="19" nillable="true" ma:displayName="Has Teacher Only SectionGroup" ma:internalName="Has_Teacher_Only_SectionGroup">
      <xsd:simpleType>
        <xsd:restriction base="dms:Boolean"/>
      </xsd:simpleType>
    </xsd:element>
    <xsd:element name="MediaServiceMetadata" ma:index="2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25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AutoTags" ma:index="26" nillable="true" ma:displayName="Tags" ma:internalName="MediaServiceAutoTags" ma:readOnly="true">
      <xsd:simpleType>
        <xsd:restriction base="dms:Text"/>
      </xsd:simpleType>
    </xsd:element>
    <xsd:element name="MediaServiceLocation" ma:index="2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GenerationTime" ma:index="2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3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3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32" nillable="true" ma:displayName="Length (seconds)" ma:internalName="MediaLengthInSeconds" ma:readOnly="true">
      <xsd:simpleType>
        <xsd:restriction base="dms:Unknown"/>
      </xsd:simpleType>
    </xsd:element>
    <xsd:element name="MediaServiceOCR" ma:index="3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3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activity" ma:index="35" nillable="true" ma:displayName="_activity" ma:hidden="true" ma:internalName="_activity">
      <xsd:simpleType>
        <xsd:restriction base="dms:Note"/>
      </xsd:simpleType>
    </xsd:element>
    <xsd:element name="MediaServiceObjectDetectorVersions" ma:index="3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1a59ab-79d7-4162-ad98-3d495ad41c23" elementFormDefault="qualified">
    <xsd:import namespace="http://schemas.microsoft.com/office/2006/documentManagement/types"/>
    <xsd:import namespace="http://schemas.microsoft.com/office/infopath/2007/PartnerControls"/>
    <xsd:element name="SharedWithUsers" ma:index="22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4" nillable="true" ma:displayName="Hint-hash delen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1E9EC00-C454-4E39-B1EE-FC4C61CA87F2}">
  <ds:schemaRefs>
    <ds:schemaRef ds:uri="http://purl.org/dc/terms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5a1a59ab-79d7-4162-ad98-3d495ad41c23"/>
    <ds:schemaRef ds:uri="http://www.w3.org/XML/1998/namespace"/>
    <ds:schemaRef ds:uri="http://purl.org/dc/dcmitype/"/>
    <ds:schemaRef ds:uri="http://schemas.microsoft.com/office/infopath/2007/PartnerControls"/>
    <ds:schemaRef ds:uri="8d798a04-0d29-4002-97e7-afe6fcf26fb4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7E7ADFD-813B-4670-8C87-BF1323A7DD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0F5957-8678-4BDD-90AA-A1687A1518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798a04-0d29-4002-97e7-afe6fcf26fb4"/>
    <ds:schemaRef ds:uri="5a1a59ab-79d7-4162-ad98-3d495ad41c2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11687</TotalTime>
  <Words>1180</Words>
  <Application>Microsoft Office PowerPoint</Application>
  <PresentationFormat>On-screen Show (4:3)</PresentationFormat>
  <Paragraphs>195</Paragraphs>
  <Slides>12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8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Custom Design</vt:lpstr>
      <vt:lpstr>2_Custom Design</vt:lpstr>
      <vt:lpstr>1_Custom Design</vt:lpstr>
      <vt:lpstr>3_Custom Design</vt:lpstr>
      <vt:lpstr>4_Custom Design</vt:lpstr>
      <vt:lpstr>12_Custom Design</vt:lpstr>
      <vt:lpstr>16_Custom Design</vt:lpstr>
      <vt:lpstr>Gestreept</vt:lpstr>
      <vt:lpstr>Informatieavond groep 7 en 8</vt:lpstr>
      <vt:lpstr>Verdeling van de week</vt:lpstr>
      <vt:lpstr>Algemene informatie </vt:lpstr>
      <vt:lpstr>Organisatie in de klas</vt:lpstr>
      <vt:lpstr>Organisatie in de klas</vt:lpstr>
      <vt:lpstr>Werkwijze in de klas</vt:lpstr>
      <vt:lpstr>Getal &amp; Ruimte junior (rekenen)</vt:lpstr>
      <vt:lpstr>Taal actief </vt:lpstr>
      <vt:lpstr>Jeelo (wereldoriëntatie)</vt:lpstr>
      <vt:lpstr>Engels</vt:lpstr>
      <vt:lpstr>creatief</vt:lpstr>
      <vt:lpstr>Vragen?</vt:lpstr>
    </vt:vector>
  </TitlesOfParts>
  <Company>Malmberg uitgeverij  B.V.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admin</dc:creator>
  <cp:lastModifiedBy>Sonja Wessels- Dammingh</cp:lastModifiedBy>
  <cp:revision>1123</cp:revision>
  <cp:lastPrinted>2020-08-31T14:45:43Z</cp:lastPrinted>
  <dcterms:created xsi:type="dcterms:W3CDTF">2007-10-25T13:20:52Z</dcterms:created>
  <dcterms:modified xsi:type="dcterms:W3CDTF">2026-10-21T13:08:29Z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0x0101004A9EFAE91DB946479E3C0BB326A5D353</vt:lpwstr>
  </property>
</Properties>
</file>