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49" r:id="rId4"/>
    <p:sldMasterId id="2147484004" r:id="rId5"/>
    <p:sldMasterId id="2147483957" r:id="rId6"/>
    <p:sldMasterId id="2147487118" r:id="rId7"/>
    <p:sldMasterId id="2147488013" r:id="rId8"/>
  </p:sldMasterIdLst>
  <p:notesMasterIdLst>
    <p:notesMasterId r:id="rId25"/>
  </p:notesMasterIdLst>
  <p:handoutMasterIdLst>
    <p:handoutMasterId r:id="rId26"/>
  </p:handoutMasterIdLst>
  <p:sldIdLst>
    <p:sldId id="534" r:id="rId9"/>
    <p:sldId id="287" r:id="rId10"/>
    <p:sldId id="549" r:id="rId11"/>
    <p:sldId id="541" r:id="rId12"/>
    <p:sldId id="537" r:id="rId13"/>
    <p:sldId id="538" r:id="rId14"/>
    <p:sldId id="539" r:id="rId15"/>
    <p:sldId id="548" r:id="rId16"/>
    <p:sldId id="553" r:id="rId17"/>
    <p:sldId id="551" r:id="rId18"/>
    <p:sldId id="535" r:id="rId19"/>
    <p:sldId id="544" r:id="rId20"/>
    <p:sldId id="282" r:id="rId21"/>
    <p:sldId id="550" r:id="rId22"/>
    <p:sldId id="552" r:id="rId23"/>
    <p:sldId id="546" r:id="rId24"/>
  </p:sldIdLst>
  <p:sldSz cx="9144000" cy="6858000" type="screen4x3"/>
  <p:notesSz cx="6669088" cy="9926638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9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9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9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9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63">
          <p15:clr>
            <a:srgbClr val="A4A3A4"/>
          </p15:clr>
        </p15:guide>
        <p15:guide id="2" orient="horz" pos="341">
          <p15:clr>
            <a:srgbClr val="A4A3A4"/>
          </p15:clr>
        </p15:guide>
        <p15:guide id="3" orient="horz" pos="3775">
          <p15:clr>
            <a:srgbClr val="A4A3A4"/>
          </p15:clr>
        </p15:guide>
        <p15:guide id="4" orient="horz" pos="4104">
          <p15:clr>
            <a:srgbClr val="A4A3A4"/>
          </p15:clr>
        </p15:guide>
        <p15:guide id="5" pos="4374">
          <p15:clr>
            <a:srgbClr val="A4A3A4"/>
          </p15:clr>
        </p15:guide>
        <p15:guide id="6" pos="1047">
          <p15:clr>
            <a:srgbClr val="A4A3A4"/>
          </p15:clr>
        </p15:guide>
        <p15:guide id="7" pos="271">
          <p15:clr>
            <a:srgbClr val="A4A3A4"/>
          </p15:clr>
        </p15:guide>
        <p15:guide id="8" pos="4649">
          <p15:clr>
            <a:srgbClr val="A4A3A4"/>
          </p15:clr>
        </p15:guide>
        <p15:guide id="9" pos="55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C1D5"/>
    <a:srgbClr val="1E1D64"/>
    <a:srgbClr val="D6D3E1"/>
    <a:srgbClr val="B5B0CB"/>
    <a:srgbClr val="A9A18E"/>
    <a:srgbClr val="B7909F"/>
    <a:srgbClr val="8790A6"/>
    <a:srgbClr val="8179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A84B61-F7B5-4C20-E29B-0C44B4234F66}" v="22" dt="2026-10-05T13:53:57.0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86575" autoAdjust="0"/>
  </p:normalViewPr>
  <p:slideViewPr>
    <p:cSldViewPr snapToGrid="0">
      <p:cViewPr varScale="1">
        <p:scale>
          <a:sx n="55" d="100"/>
          <a:sy n="55" d="100"/>
        </p:scale>
        <p:origin x="740" y="28"/>
      </p:cViewPr>
      <p:guideLst>
        <p:guide orient="horz" pos="4063"/>
        <p:guide orient="horz" pos="341"/>
        <p:guide orient="horz" pos="3775"/>
        <p:guide orient="horz" pos="4104"/>
        <p:guide pos="4374"/>
        <p:guide pos="1047"/>
        <p:guide pos="271"/>
        <p:guide pos="4649"/>
        <p:guide pos="55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51" d="100"/>
          <a:sy n="151" d="100"/>
        </p:scale>
        <p:origin x="-6840" y="-120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nja Wessels- Dammingh" userId="S::s.wessels@ooz.nl::4b9843fb-3569-4e99-8534-9a95652276cb" providerId="AD" clId="Web-{15A84B61-F7B5-4C20-E29B-0C44B4234F66}"/>
    <pc:docChg chg="modSld">
      <pc:chgData name="Sonja Wessels- Dammingh" userId="S::s.wessels@ooz.nl::4b9843fb-3569-4e99-8534-9a95652276cb" providerId="AD" clId="Web-{15A84B61-F7B5-4C20-E29B-0C44B4234F66}" dt="2026-10-05T13:53:54.984" v="22" actId="20577"/>
      <pc:docMkLst>
        <pc:docMk/>
      </pc:docMkLst>
      <pc:sldChg chg="modSp">
        <pc:chgData name="Sonja Wessels- Dammingh" userId="S::s.wessels@ooz.nl::4b9843fb-3569-4e99-8534-9a95652276cb" providerId="AD" clId="Web-{15A84B61-F7B5-4C20-E29B-0C44B4234F66}" dt="2026-10-05T13:52:20.813" v="10" actId="20577"/>
        <pc:sldMkLst>
          <pc:docMk/>
          <pc:sldMk cId="0" sldId="537"/>
        </pc:sldMkLst>
        <pc:spChg chg="mod">
          <ac:chgData name="Sonja Wessels- Dammingh" userId="S::s.wessels@ooz.nl::4b9843fb-3569-4e99-8534-9a95652276cb" providerId="AD" clId="Web-{15A84B61-F7B5-4C20-E29B-0C44B4234F66}" dt="2026-10-05T13:52:20.813" v="10" actId="20577"/>
          <ac:spMkLst>
            <pc:docMk/>
            <pc:sldMk cId="0" sldId="537"/>
            <ac:spMk id="48131" creationId="{47CC3C41-7AA7-CCBA-597B-B7C92F9A23B5}"/>
          </ac:spMkLst>
        </pc:spChg>
      </pc:sldChg>
      <pc:sldChg chg="modSp">
        <pc:chgData name="Sonja Wessels- Dammingh" userId="S::s.wessels@ooz.nl::4b9843fb-3569-4e99-8534-9a95652276cb" providerId="AD" clId="Web-{15A84B61-F7B5-4C20-E29B-0C44B4234F66}" dt="2026-10-05T13:53:54.984" v="22" actId="20577"/>
        <pc:sldMkLst>
          <pc:docMk/>
          <pc:sldMk cId="0" sldId="538"/>
        </pc:sldMkLst>
        <pc:spChg chg="mod">
          <ac:chgData name="Sonja Wessels- Dammingh" userId="S::s.wessels@ooz.nl::4b9843fb-3569-4e99-8534-9a95652276cb" providerId="AD" clId="Web-{15A84B61-F7B5-4C20-E29B-0C44B4234F66}" dt="2026-10-05T13:53:54.984" v="22" actId="20577"/>
          <ac:spMkLst>
            <pc:docMk/>
            <pc:sldMk cId="0" sldId="538"/>
            <ac:spMk id="3" creationId="{42540DB6-C258-6517-903D-6FD5A5C629A1}"/>
          </ac:spMkLst>
        </pc:spChg>
      </pc:sldChg>
    </pc:docChg>
  </pc:docChgLst>
  <pc:docChgLst>
    <pc:chgData name="Sonja Wessels- Dammingh" userId="4b9843fb-3569-4e99-8534-9a95652276cb" providerId="ADAL" clId="{2E166E1E-036E-487C-8FD4-A7FF5A1F7864}"/>
    <pc:docChg chg="undo custSel addSld delSld modSld sldOrd">
      <pc:chgData name="Sonja Wessels- Dammingh" userId="4b9843fb-3569-4e99-8534-9a95652276cb" providerId="ADAL" clId="{2E166E1E-036E-487C-8FD4-A7FF5A1F7864}" dt="2026-09-09T12:31:40.266" v="965" actId="1076"/>
      <pc:docMkLst>
        <pc:docMk/>
      </pc:docMkLst>
      <pc:sldChg chg="addSp modSp mod">
        <pc:chgData name="Sonja Wessels- Dammingh" userId="4b9843fb-3569-4e99-8534-9a95652276cb" providerId="ADAL" clId="{2E166E1E-036E-487C-8FD4-A7FF5A1F7864}" dt="2026-09-09T11:58:55.115" v="449" actId="1076"/>
        <pc:sldMkLst>
          <pc:docMk/>
          <pc:sldMk cId="0" sldId="282"/>
        </pc:sldMkLst>
        <pc:spChg chg="mod">
          <ac:chgData name="Sonja Wessels- Dammingh" userId="4b9843fb-3569-4e99-8534-9a95652276cb" providerId="ADAL" clId="{2E166E1E-036E-487C-8FD4-A7FF5A1F7864}" dt="2026-09-09T11:51:24.535" v="370" actId="12"/>
          <ac:spMkLst>
            <pc:docMk/>
            <pc:sldMk cId="0" sldId="282"/>
            <ac:spMk id="16387" creationId="{DE3F6CC5-1026-5D99-EB19-020778BD8FB1}"/>
          </ac:spMkLst>
        </pc:spChg>
        <pc:picChg chg="add mod">
          <ac:chgData name="Sonja Wessels- Dammingh" userId="4b9843fb-3569-4e99-8534-9a95652276cb" providerId="ADAL" clId="{2E166E1E-036E-487C-8FD4-A7FF5A1F7864}" dt="2026-09-09T11:58:55.115" v="449" actId="1076"/>
          <ac:picMkLst>
            <pc:docMk/>
            <pc:sldMk cId="0" sldId="282"/>
            <ac:picMk id="4" creationId="{ECBD9270-09E2-5192-C1D7-9E3A79D9D53B}"/>
          </ac:picMkLst>
        </pc:picChg>
      </pc:sldChg>
      <pc:sldChg chg="modSp mod">
        <pc:chgData name="Sonja Wessels- Dammingh" userId="4b9843fb-3569-4e99-8534-9a95652276cb" providerId="ADAL" clId="{2E166E1E-036E-487C-8FD4-A7FF5A1F7864}" dt="2026-09-09T11:19:31.685" v="13" actId="20577"/>
        <pc:sldMkLst>
          <pc:docMk/>
          <pc:sldMk cId="0" sldId="287"/>
        </pc:sldMkLst>
        <pc:spChg chg="mod">
          <ac:chgData name="Sonja Wessels- Dammingh" userId="4b9843fb-3569-4e99-8534-9a95652276cb" providerId="ADAL" clId="{2E166E1E-036E-487C-8FD4-A7FF5A1F7864}" dt="2026-09-09T11:19:31.685" v="13" actId="20577"/>
          <ac:spMkLst>
            <pc:docMk/>
            <pc:sldMk cId="0" sldId="287"/>
            <ac:spMk id="8195" creationId="{341097B8-7ADA-420E-042B-AFF2E50B6EC1}"/>
          </ac:spMkLst>
        </pc:spChg>
      </pc:sldChg>
      <pc:sldChg chg="modSp mod">
        <pc:chgData name="Sonja Wessels- Dammingh" userId="4b9843fb-3569-4e99-8534-9a95652276cb" providerId="ADAL" clId="{2E166E1E-036E-487C-8FD4-A7FF5A1F7864}" dt="2026-09-08T16:38:36.725" v="9" actId="20577"/>
        <pc:sldMkLst>
          <pc:docMk/>
          <pc:sldMk cId="0" sldId="534"/>
        </pc:sldMkLst>
        <pc:spChg chg="mod">
          <ac:chgData name="Sonja Wessels- Dammingh" userId="4b9843fb-3569-4e99-8534-9a95652276cb" providerId="ADAL" clId="{2E166E1E-036E-487C-8FD4-A7FF5A1F7864}" dt="2026-09-08T16:38:36.725" v="9" actId="20577"/>
          <ac:spMkLst>
            <pc:docMk/>
            <pc:sldMk cId="0" sldId="534"/>
            <ac:spMk id="2" creationId="{B4818E0F-8D33-2C6C-1920-BB9F1BEE70F8}"/>
          </ac:spMkLst>
        </pc:spChg>
      </pc:sldChg>
      <pc:sldChg chg="modSp mod">
        <pc:chgData name="Sonja Wessels- Dammingh" userId="4b9843fb-3569-4e99-8534-9a95652276cb" providerId="ADAL" clId="{2E166E1E-036E-487C-8FD4-A7FF5A1F7864}" dt="2026-09-09T12:08:52.560" v="526" actId="20577"/>
        <pc:sldMkLst>
          <pc:docMk/>
          <pc:sldMk cId="0" sldId="535"/>
        </pc:sldMkLst>
        <pc:spChg chg="mod">
          <ac:chgData name="Sonja Wessels- Dammingh" userId="4b9843fb-3569-4e99-8534-9a95652276cb" providerId="ADAL" clId="{2E166E1E-036E-487C-8FD4-A7FF5A1F7864}" dt="2026-09-09T12:08:52.560" v="526" actId="20577"/>
          <ac:spMkLst>
            <pc:docMk/>
            <pc:sldMk cId="0" sldId="535"/>
            <ac:spMk id="54275" creationId="{168DE9AE-6165-A421-AD35-885C985F8CB4}"/>
          </ac:spMkLst>
        </pc:spChg>
      </pc:sldChg>
      <pc:sldChg chg="modSp mod">
        <pc:chgData name="Sonja Wessels- Dammingh" userId="4b9843fb-3569-4e99-8534-9a95652276cb" providerId="ADAL" clId="{2E166E1E-036E-487C-8FD4-A7FF5A1F7864}" dt="2026-09-09T12:21:09.259" v="828" actId="20577"/>
        <pc:sldMkLst>
          <pc:docMk/>
          <pc:sldMk cId="0" sldId="538"/>
        </pc:sldMkLst>
        <pc:spChg chg="mod">
          <ac:chgData name="Sonja Wessels- Dammingh" userId="4b9843fb-3569-4e99-8534-9a95652276cb" providerId="ADAL" clId="{2E166E1E-036E-487C-8FD4-A7FF5A1F7864}" dt="2026-09-09T12:21:09.259" v="828" actId="20577"/>
          <ac:spMkLst>
            <pc:docMk/>
            <pc:sldMk cId="0" sldId="538"/>
            <ac:spMk id="3" creationId="{42540DB6-C258-6517-903D-6FD5A5C629A1}"/>
          </ac:spMkLst>
        </pc:spChg>
        <pc:picChg chg="mod">
          <ac:chgData name="Sonja Wessels- Dammingh" userId="4b9843fb-3569-4e99-8534-9a95652276cb" providerId="ADAL" clId="{2E166E1E-036E-487C-8FD4-A7FF5A1F7864}" dt="2026-09-09T12:20:41.390" v="823" actId="1076"/>
          <ac:picMkLst>
            <pc:docMk/>
            <pc:sldMk cId="0" sldId="538"/>
            <ac:picMk id="50180" creationId="{7AD3A4DC-326F-EBB1-1951-4D8F1F970816}"/>
          </ac:picMkLst>
        </pc:picChg>
      </pc:sldChg>
      <pc:sldChg chg="modSp mod">
        <pc:chgData name="Sonja Wessels- Dammingh" userId="4b9843fb-3569-4e99-8534-9a95652276cb" providerId="ADAL" clId="{2E166E1E-036E-487C-8FD4-A7FF5A1F7864}" dt="2026-09-09T12:31:40.266" v="965" actId="1076"/>
        <pc:sldMkLst>
          <pc:docMk/>
          <pc:sldMk cId="0" sldId="541"/>
        </pc:sldMkLst>
        <pc:spChg chg="mod">
          <ac:chgData name="Sonja Wessels- Dammingh" userId="4b9843fb-3569-4e99-8534-9a95652276cb" providerId="ADAL" clId="{2E166E1E-036E-487C-8FD4-A7FF5A1F7864}" dt="2026-09-09T12:30:27.252" v="963" actId="255"/>
          <ac:spMkLst>
            <pc:docMk/>
            <pc:sldMk cId="0" sldId="541"/>
            <ac:spMk id="2" creationId="{42D4E976-D462-7E44-D4B7-74C968E3628A}"/>
          </ac:spMkLst>
        </pc:spChg>
        <pc:spChg chg="mod">
          <ac:chgData name="Sonja Wessels- Dammingh" userId="4b9843fb-3569-4e99-8534-9a95652276cb" providerId="ADAL" clId="{2E166E1E-036E-487C-8FD4-A7FF5A1F7864}" dt="2026-09-09T12:31:40.266" v="965" actId="1076"/>
          <ac:spMkLst>
            <pc:docMk/>
            <pc:sldMk cId="0" sldId="541"/>
            <ac:spMk id="3" creationId="{DD1375E4-D895-FAEE-C02C-8258EFD05E29}"/>
          </ac:spMkLst>
        </pc:spChg>
        <pc:picChg chg="mod">
          <ac:chgData name="Sonja Wessels- Dammingh" userId="4b9843fb-3569-4e99-8534-9a95652276cb" providerId="ADAL" clId="{2E166E1E-036E-487C-8FD4-A7FF5A1F7864}" dt="2026-09-09T12:30:27.252" v="963" actId="255"/>
          <ac:picMkLst>
            <pc:docMk/>
            <pc:sldMk cId="0" sldId="541"/>
            <ac:picMk id="5" creationId="{58F6499E-B2CA-C79A-E9F3-FABCE7F94EE7}"/>
          </ac:picMkLst>
        </pc:picChg>
      </pc:sldChg>
      <pc:sldChg chg="modSp mod">
        <pc:chgData name="Sonja Wessels- Dammingh" userId="4b9843fb-3569-4e99-8534-9a95652276cb" providerId="ADAL" clId="{2E166E1E-036E-487C-8FD4-A7FF5A1F7864}" dt="2026-09-09T11:36:00.336" v="158" actId="20577"/>
        <pc:sldMkLst>
          <pc:docMk/>
          <pc:sldMk cId="0" sldId="544"/>
        </pc:sldMkLst>
        <pc:spChg chg="mod">
          <ac:chgData name="Sonja Wessels- Dammingh" userId="4b9843fb-3569-4e99-8534-9a95652276cb" providerId="ADAL" clId="{2E166E1E-036E-487C-8FD4-A7FF5A1F7864}" dt="2026-09-09T11:36:00.336" v="158" actId="20577"/>
          <ac:spMkLst>
            <pc:docMk/>
            <pc:sldMk cId="0" sldId="544"/>
            <ac:spMk id="52227" creationId="{AD40AFA8-0D49-DE94-FB07-51656A6352D0}"/>
          </ac:spMkLst>
        </pc:spChg>
      </pc:sldChg>
      <pc:sldChg chg="modSp add del mod">
        <pc:chgData name="Sonja Wessels- Dammingh" userId="4b9843fb-3569-4e99-8534-9a95652276cb" providerId="ADAL" clId="{2E166E1E-036E-487C-8FD4-A7FF5A1F7864}" dt="2026-09-09T11:41:43.774" v="277" actId="47"/>
        <pc:sldMkLst>
          <pc:docMk/>
          <pc:sldMk cId="0" sldId="546"/>
        </pc:sldMkLst>
        <pc:spChg chg="mod">
          <ac:chgData name="Sonja Wessels- Dammingh" userId="4b9843fb-3569-4e99-8534-9a95652276cb" providerId="ADAL" clId="{2E166E1E-036E-487C-8FD4-A7FF5A1F7864}" dt="2026-09-09T11:41:07.731" v="260" actId="20577"/>
          <ac:spMkLst>
            <pc:docMk/>
            <pc:sldMk cId="0" sldId="546"/>
            <ac:spMk id="59395" creationId="{CD16B2E3-C25E-8980-3786-5FCA2BAEAC5F}"/>
          </ac:spMkLst>
        </pc:spChg>
      </pc:sldChg>
      <pc:sldChg chg="modSp mod ord">
        <pc:chgData name="Sonja Wessels- Dammingh" userId="4b9843fb-3569-4e99-8534-9a95652276cb" providerId="ADAL" clId="{2E166E1E-036E-487C-8FD4-A7FF5A1F7864}" dt="2026-09-09T12:24:23.893" v="830"/>
        <pc:sldMkLst>
          <pc:docMk/>
          <pc:sldMk cId="3165219773" sldId="551"/>
        </pc:sldMkLst>
        <pc:spChg chg="mod">
          <ac:chgData name="Sonja Wessels- Dammingh" userId="4b9843fb-3569-4e99-8534-9a95652276cb" providerId="ADAL" clId="{2E166E1E-036E-487C-8FD4-A7FF5A1F7864}" dt="2026-09-09T12:09:16.312" v="580" actId="6549"/>
          <ac:spMkLst>
            <pc:docMk/>
            <pc:sldMk cId="3165219773" sldId="551"/>
            <ac:spMk id="3" creationId="{1EEF7FDD-E2D9-7329-AB37-DF5DCF6532FF}"/>
          </ac:spMkLst>
        </pc:spChg>
      </pc:sldChg>
      <pc:sldChg chg="addSp delSp modSp new mod">
        <pc:chgData name="Sonja Wessels- Dammingh" userId="4b9843fb-3569-4e99-8534-9a95652276cb" providerId="ADAL" clId="{2E166E1E-036E-487C-8FD4-A7FF5A1F7864}" dt="2026-09-09T11:57:33.938" v="444"/>
        <pc:sldMkLst>
          <pc:docMk/>
          <pc:sldMk cId="1326208177" sldId="552"/>
        </pc:sldMkLst>
        <pc:spChg chg="mod">
          <ac:chgData name="Sonja Wessels- Dammingh" userId="4b9843fb-3569-4e99-8534-9a95652276cb" providerId="ADAL" clId="{2E166E1E-036E-487C-8FD4-A7FF5A1F7864}" dt="2026-09-09T11:37:25.927" v="181" actId="20577"/>
          <ac:spMkLst>
            <pc:docMk/>
            <pc:sldMk cId="1326208177" sldId="552"/>
            <ac:spMk id="2" creationId="{662DA2F5-9137-33CB-5150-DA291DEB65F9}"/>
          </ac:spMkLst>
        </pc:spChg>
        <pc:spChg chg="mod">
          <ac:chgData name="Sonja Wessels- Dammingh" userId="4b9843fb-3569-4e99-8534-9a95652276cb" providerId="ADAL" clId="{2E166E1E-036E-487C-8FD4-A7FF5A1F7864}" dt="2026-09-09T11:56:41.916" v="372" actId="255"/>
          <ac:spMkLst>
            <pc:docMk/>
            <pc:sldMk cId="1326208177" sldId="552"/>
            <ac:spMk id="3" creationId="{7DE75112-3094-A917-647B-6229AC570461}"/>
          </ac:spMkLst>
        </pc:spChg>
        <pc:picChg chg="add mod">
          <ac:chgData name="Sonja Wessels- Dammingh" userId="4b9843fb-3569-4e99-8534-9a95652276cb" providerId="ADAL" clId="{2E166E1E-036E-487C-8FD4-A7FF5A1F7864}" dt="2026-09-09T11:57:17.908" v="375" actId="1076"/>
          <ac:picMkLst>
            <pc:docMk/>
            <pc:sldMk cId="1326208177" sldId="552"/>
            <ac:picMk id="5" creationId="{8DFACF06-F601-DAA6-6DFF-EC6FB6999396}"/>
          </ac:picMkLst>
        </pc:picChg>
      </pc:sldChg>
      <pc:sldChg chg="addSp modSp new mod">
        <pc:chgData name="Sonja Wessels- Dammingh" userId="4b9843fb-3569-4e99-8534-9a95652276cb" providerId="ADAL" clId="{2E166E1E-036E-487C-8FD4-A7FF5A1F7864}" dt="2026-09-09T12:16:07.080" v="715" actId="14100"/>
        <pc:sldMkLst>
          <pc:docMk/>
          <pc:sldMk cId="3199404970" sldId="553"/>
        </pc:sldMkLst>
        <pc:spChg chg="mod">
          <ac:chgData name="Sonja Wessels- Dammingh" userId="4b9843fb-3569-4e99-8534-9a95652276cb" providerId="ADAL" clId="{2E166E1E-036E-487C-8FD4-A7FF5A1F7864}" dt="2026-09-09T12:11:25.416" v="587" actId="20577"/>
          <ac:spMkLst>
            <pc:docMk/>
            <pc:sldMk cId="3199404970" sldId="553"/>
            <ac:spMk id="2" creationId="{E166A39E-3733-DC75-2383-5056C744A9B4}"/>
          </ac:spMkLst>
        </pc:spChg>
        <pc:spChg chg="mod">
          <ac:chgData name="Sonja Wessels- Dammingh" userId="4b9843fb-3569-4e99-8534-9a95652276cb" providerId="ADAL" clId="{2E166E1E-036E-487C-8FD4-A7FF5A1F7864}" dt="2026-09-09T12:15:26.564" v="714" actId="20577"/>
          <ac:spMkLst>
            <pc:docMk/>
            <pc:sldMk cId="3199404970" sldId="553"/>
            <ac:spMk id="3" creationId="{8B2B6C1D-3110-9C53-7AE5-79FE784986E5}"/>
          </ac:spMkLst>
        </pc:spChg>
        <pc:picChg chg="add mod">
          <ac:chgData name="Sonja Wessels- Dammingh" userId="4b9843fb-3569-4e99-8534-9a95652276cb" providerId="ADAL" clId="{2E166E1E-036E-487C-8FD4-A7FF5A1F7864}" dt="2026-09-09T12:16:07.080" v="715" actId="14100"/>
          <ac:picMkLst>
            <pc:docMk/>
            <pc:sldMk cId="3199404970" sldId="553"/>
            <ac:picMk id="4" creationId="{449FE8F9-55DE-E0D4-A4F2-0ABE4EA58DC6}"/>
          </ac:picMkLst>
        </pc:picChg>
      </pc:sldChg>
      <pc:sldMasterChg chg="delSldLayout">
        <pc:chgData name="Sonja Wessels- Dammingh" userId="4b9843fb-3569-4e99-8534-9a95652276cb" providerId="ADAL" clId="{2E166E1E-036E-487C-8FD4-A7FF5A1F7864}" dt="2026-09-09T11:41:16.866" v="261" actId="47"/>
        <pc:sldMasterMkLst>
          <pc:docMk/>
          <pc:sldMasterMk cId="0" sldId="2147488013"/>
        </pc:sldMasterMkLst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80714ABB-9EEB-003D-0D96-9396387CC82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FontTx/>
              <a:buNone/>
              <a:defRPr sz="1200" b="1">
                <a:latin typeface="Verdana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45A8CBAD-42D5-9D88-8A74-6B7438D51B5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90838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FontTx/>
              <a:buNone/>
              <a:defRPr sz="1200" b="1">
                <a:latin typeface="Verdana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24" name="Rectangle 4">
            <a:extLst>
              <a:ext uri="{FF2B5EF4-FFF2-40B4-BE49-F238E27FC236}">
                <a16:creationId xmlns:a16="http://schemas.microsoft.com/office/drawing/2014/main" id="{E4977561-47B6-5A9D-A5A1-46C8CEEAA1C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890838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FontTx/>
              <a:buNone/>
              <a:defRPr sz="1200" b="1">
                <a:latin typeface="Verdana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C4A04834-259B-8FD7-388E-9AD566330CC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29750"/>
            <a:ext cx="2890838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1"/>
            </a:lvl1pPr>
          </a:lstStyle>
          <a:p>
            <a:pPr>
              <a:defRPr/>
            </a:pPr>
            <a:fld id="{0AF44739-3E46-4C2D-B35B-2BF3523A17DA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36DC2A1B-6767-4528-4CD5-094BCA0EAAA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FontTx/>
              <a:buNone/>
              <a:defRPr sz="1200" b="1">
                <a:latin typeface="Verdana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39D2782C-D5A0-446F-7C6C-36B9B03B0B1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90838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FontTx/>
              <a:buNone/>
              <a:defRPr sz="1200" b="1">
                <a:latin typeface="Verdana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3344E3C2-C33C-DF26-912A-D7C009F42DD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3" name="Rectangle 5">
            <a:extLst>
              <a:ext uri="{FF2B5EF4-FFF2-40B4-BE49-F238E27FC236}">
                <a16:creationId xmlns:a16="http://schemas.microsoft.com/office/drawing/2014/main" id="{00D562C7-B97B-66E0-B1E0-DD38FA89EBF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72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37894" name="Rectangle 6">
            <a:extLst>
              <a:ext uri="{FF2B5EF4-FFF2-40B4-BE49-F238E27FC236}">
                <a16:creationId xmlns:a16="http://schemas.microsoft.com/office/drawing/2014/main" id="{46C64B2B-4654-C852-D9D0-1C8B6089C4D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90838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FontTx/>
              <a:buNone/>
              <a:defRPr sz="1200" b="1">
                <a:latin typeface="Verdana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7895" name="Rectangle 7">
            <a:extLst>
              <a:ext uri="{FF2B5EF4-FFF2-40B4-BE49-F238E27FC236}">
                <a16:creationId xmlns:a16="http://schemas.microsoft.com/office/drawing/2014/main" id="{32A79B80-F0D9-C4E2-A3D1-5DD855E7F1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29750"/>
            <a:ext cx="2890838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1"/>
            </a:lvl1pPr>
          </a:lstStyle>
          <a:p>
            <a:pPr>
              <a:defRPr/>
            </a:pPr>
            <a:fld id="{93F521D5-F9E2-4C1C-9E25-C5A0C2A07356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/>
        <a:ea typeface="MS PGothic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/>
        <a:ea typeface="MS PGothic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/>
        <a:ea typeface="MS PGothic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/>
        <a:ea typeface="MS PGothic" pitchFamily="34" charset="-128"/>
        <a:cs typeface="MS PGothic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jdelijke aanduiding voor dia-afbeelding 1">
            <a:extLst>
              <a:ext uri="{FF2B5EF4-FFF2-40B4-BE49-F238E27FC236}">
                <a16:creationId xmlns:a16="http://schemas.microsoft.com/office/drawing/2014/main" id="{C56DE85B-89C1-B5B6-F02D-EE7000BABD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Tijdelijke aanduiding voor notities 2">
            <a:extLst>
              <a:ext uri="{FF2B5EF4-FFF2-40B4-BE49-F238E27FC236}">
                <a16:creationId xmlns:a16="http://schemas.microsoft.com/office/drawing/2014/main" id="{58CADFD3-5FB4-7B1B-7C36-21F40B7AA8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Verdana" panose="020B0604030504040204" pitchFamily="34" charset="0"/>
            </a:endParaRPr>
          </a:p>
        </p:txBody>
      </p:sp>
      <p:sp>
        <p:nvSpPr>
          <p:cNvPr id="44036" name="Tijdelijke aanduiding voor dianummer 3">
            <a:extLst>
              <a:ext uri="{FF2B5EF4-FFF2-40B4-BE49-F238E27FC236}">
                <a16:creationId xmlns:a16="http://schemas.microsoft.com/office/drawing/2014/main" id="{23097069-BAD5-F508-C56A-E050CE97F9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52B53973-DF44-42EB-ACB8-98935B4B2BF5}" type="slidenum">
              <a:rPr lang="nl-NL" altLang="nl-NL" sz="1200" smtClean="0"/>
              <a:pPr/>
              <a:t>1</a:t>
            </a:fld>
            <a:endParaRPr lang="nl-NL" altLang="nl-NL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jdelijke aanduiding voor dia-afbeelding 1">
            <a:extLst>
              <a:ext uri="{FF2B5EF4-FFF2-40B4-BE49-F238E27FC236}">
                <a16:creationId xmlns:a16="http://schemas.microsoft.com/office/drawing/2014/main" id="{F1E48F26-FBBC-8A7D-2B9D-B42E0EEBDC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Tijdelijke aanduiding voor notities 2">
            <a:extLst>
              <a:ext uri="{FF2B5EF4-FFF2-40B4-BE49-F238E27FC236}">
                <a16:creationId xmlns:a16="http://schemas.microsoft.com/office/drawing/2014/main" id="{B3793657-6C47-C5DA-6625-3301D57D37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Verdana" panose="020B0604030504040204" pitchFamily="34" charset="0"/>
            </a:endParaRPr>
          </a:p>
        </p:txBody>
      </p:sp>
      <p:sp>
        <p:nvSpPr>
          <p:cNvPr id="46084" name="Tijdelijke aanduiding voor dianummer 3">
            <a:extLst>
              <a:ext uri="{FF2B5EF4-FFF2-40B4-BE49-F238E27FC236}">
                <a16:creationId xmlns:a16="http://schemas.microsoft.com/office/drawing/2014/main" id="{8795B4F5-F38B-0CD0-391D-AC1BBFB2DA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75A8C746-CF60-4218-A215-3D16304742A2}" type="slidenum">
              <a:rPr lang="nl-NL" altLang="nl-NL" sz="1200" smtClean="0"/>
              <a:pPr/>
              <a:t>2</a:t>
            </a:fld>
            <a:endParaRPr lang="nl-NL" altLang="nl-NL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jdelijke aanduiding voor dia-afbeelding 1">
            <a:extLst>
              <a:ext uri="{FF2B5EF4-FFF2-40B4-BE49-F238E27FC236}">
                <a16:creationId xmlns:a16="http://schemas.microsoft.com/office/drawing/2014/main" id="{3F3C0CB0-4CF6-3DF2-A480-BA69BF6B0A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Tijdelijke aanduiding voor notities 2">
            <a:extLst>
              <a:ext uri="{FF2B5EF4-FFF2-40B4-BE49-F238E27FC236}">
                <a16:creationId xmlns:a16="http://schemas.microsoft.com/office/drawing/2014/main" id="{44CBF55A-C0E6-CE23-613C-E459E787A6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Verdana" panose="020B0604030504040204" pitchFamily="34" charset="0"/>
            </a:endParaRPr>
          </a:p>
        </p:txBody>
      </p:sp>
      <p:sp>
        <p:nvSpPr>
          <p:cNvPr id="49156" name="Tijdelijke aanduiding voor dianummer 3">
            <a:extLst>
              <a:ext uri="{FF2B5EF4-FFF2-40B4-BE49-F238E27FC236}">
                <a16:creationId xmlns:a16="http://schemas.microsoft.com/office/drawing/2014/main" id="{26D3B5C8-C0CF-ABE4-2182-F4818C62D2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4E4DEB4F-DF3B-4781-A121-4B26B0B64BD8}" type="slidenum">
              <a:rPr lang="nl-NL" altLang="nl-NL" sz="1200" smtClean="0"/>
              <a:pPr/>
              <a:t>5</a:t>
            </a:fld>
            <a:endParaRPr lang="nl-NL" altLang="nl-NL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jdelijke aanduiding voor dia-afbeelding 1">
            <a:extLst>
              <a:ext uri="{FF2B5EF4-FFF2-40B4-BE49-F238E27FC236}">
                <a16:creationId xmlns:a16="http://schemas.microsoft.com/office/drawing/2014/main" id="{D3236C33-5279-94E6-2DF7-BA7C03D5B2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Tijdelijke aanduiding voor notities 2">
            <a:extLst>
              <a:ext uri="{FF2B5EF4-FFF2-40B4-BE49-F238E27FC236}">
                <a16:creationId xmlns:a16="http://schemas.microsoft.com/office/drawing/2014/main" id="{D6545BED-76D5-D809-30E4-D7C1F960BD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Verdana" panose="020B0604030504040204" pitchFamily="34" charset="0"/>
            </a:endParaRPr>
          </a:p>
        </p:txBody>
      </p:sp>
      <p:sp>
        <p:nvSpPr>
          <p:cNvPr id="51204" name="Tijdelijke aanduiding voor dianummer 3">
            <a:extLst>
              <a:ext uri="{FF2B5EF4-FFF2-40B4-BE49-F238E27FC236}">
                <a16:creationId xmlns:a16="http://schemas.microsoft.com/office/drawing/2014/main" id="{30AD208C-7C9F-0375-628A-3F7C81F8EC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6C15AC6B-9A2B-403F-9BFF-8505980750E4}" type="slidenum">
              <a:rPr lang="nl-NL" altLang="nl-NL" sz="1200" smtClean="0"/>
              <a:pPr/>
              <a:t>6</a:t>
            </a:fld>
            <a:endParaRPr lang="nl-NL" altLang="nl-NL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jdelijke aanduiding voor dia-afbeelding 1">
            <a:extLst>
              <a:ext uri="{FF2B5EF4-FFF2-40B4-BE49-F238E27FC236}">
                <a16:creationId xmlns:a16="http://schemas.microsoft.com/office/drawing/2014/main" id="{F40AC2B3-8D41-1ED6-51C9-AD6A3489F8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Tijdelijke aanduiding voor notities 2">
            <a:extLst>
              <a:ext uri="{FF2B5EF4-FFF2-40B4-BE49-F238E27FC236}">
                <a16:creationId xmlns:a16="http://schemas.microsoft.com/office/drawing/2014/main" id="{B1EFEE15-38BE-5233-FB56-F230D50899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Verdana" panose="020B0604030504040204" pitchFamily="34" charset="0"/>
            </a:endParaRPr>
          </a:p>
        </p:txBody>
      </p:sp>
      <p:sp>
        <p:nvSpPr>
          <p:cNvPr id="54276" name="Tijdelijke aanduiding voor dianummer 3">
            <a:extLst>
              <a:ext uri="{FF2B5EF4-FFF2-40B4-BE49-F238E27FC236}">
                <a16:creationId xmlns:a16="http://schemas.microsoft.com/office/drawing/2014/main" id="{8015D3F5-A7E4-C1D3-EB0A-0975033F03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5CB81E12-AEAD-4B4E-8652-76503A88898B}" type="slidenum">
              <a:rPr lang="nl-NL" altLang="nl-NL" sz="1200" smtClean="0"/>
              <a:pPr/>
              <a:t>11</a:t>
            </a:fld>
            <a:endParaRPr lang="nl-NL" altLang="nl-NL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jdelijke aanduiding voor dia-afbeelding 1">
            <a:extLst>
              <a:ext uri="{FF2B5EF4-FFF2-40B4-BE49-F238E27FC236}">
                <a16:creationId xmlns:a16="http://schemas.microsoft.com/office/drawing/2014/main" id="{48BD3A00-9F27-B415-3B16-F5DA60ABCE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Tijdelijke aanduiding voor notities 2">
            <a:extLst>
              <a:ext uri="{FF2B5EF4-FFF2-40B4-BE49-F238E27FC236}">
                <a16:creationId xmlns:a16="http://schemas.microsoft.com/office/drawing/2014/main" id="{E76E2212-696E-509D-1BCC-83AF7FEC1F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Verdana" panose="020B0604030504040204" pitchFamily="34" charset="0"/>
            </a:endParaRPr>
          </a:p>
        </p:txBody>
      </p:sp>
      <p:sp>
        <p:nvSpPr>
          <p:cNvPr id="58372" name="Tijdelijke aanduiding voor dianummer 3">
            <a:extLst>
              <a:ext uri="{FF2B5EF4-FFF2-40B4-BE49-F238E27FC236}">
                <a16:creationId xmlns:a16="http://schemas.microsoft.com/office/drawing/2014/main" id="{3C8E10FE-4C4F-155B-F544-5F3BE4FCE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D7DD347-EF28-47F9-84C1-2D502D5B4AA6}" type="slidenum">
              <a:rPr lang="nl-NL" altLang="nl-NL" sz="1200" smtClean="0"/>
              <a:pPr/>
              <a:t>13</a:t>
            </a:fld>
            <a:endParaRPr lang="nl-NL" altLang="nl-NL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39EEF-523B-92F0-7D9C-47FA491E7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jdelijke aanduiding voor dia-afbeelding 1">
            <a:extLst>
              <a:ext uri="{FF2B5EF4-FFF2-40B4-BE49-F238E27FC236}">
                <a16:creationId xmlns:a16="http://schemas.microsoft.com/office/drawing/2014/main" id="{65B95178-7D33-380E-4FBA-28AF66F316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Tijdelijke aanduiding voor notities 2">
            <a:extLst>
              <a:ext uri="{FF2B5EF4-FFF2-40B4-BE49-F238E27FC236}">
                <a16:creationId xmlns:a16="http://schemas.microsoft.com/office/drawing/2014/main" id="{82F1ED9F-0042-2E87-FB2E-E835CC6E74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Verdana" panose="020B0604030504040204" pitchFamily="34" charset="0"/>
            </a:endParaRPr>
          </a:p>
        </p:txBody>
      </p:sp>
      <p:sp>
        <p:nvSpPr>
          <p:cNvPr id="58372" name="Tijdelijke aanduiding voor dianummer 3">
            <a:extLst>
              <a:ext uri="{FF2B5EF4-FFF2-40B4-BE49-F238E27FC236}">
                <a16:creationId xmlns:a16="http://schemas.microsoft.com/office/drawing/2014/main" id="{B78F3664-D1C7-68A1-8526-6619E49D61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D7DD347-EF28-47F9-84C1-2D502D5B4AA6}" type="slidenum">
              <a:rPr lang="nl-NL" altLang="nl-NL" sz="1200" smtClean="0"/>
              <a:pPr/>
              <a:t>14</a:t>
            </a:fld>
            <a:endParaRPr lang="nl-NL" altLang="nl-NL" sz="1200"/>
          </a:p>
        </p:txBody>
      </p:sp>
    </p:spTree>
    <p:extLst>
      <p:ext uri="{BB962C8B-B14F-4D97-AF65-F5344CB8AC3E}">
        <p14:creationId xmlns:p14="http://schemas.microsoft.com/office/powerpoint/2010/main" val="193591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5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7.emf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17.emf"/><Relationship Id="rId4" Type="http://schemas.openxmlformats.org/officeDocument/2006/relationships/image" Target="../media/image1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129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3127715-40C1-3776-DE55-92C5E11A6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842E6-77E2-4303-BBDC-8DA77F9C7B9E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4463E66-33CD-08D8-480E-04C303C37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1D95EBE-EE3D-A996-6412-1258D59AA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35F56-1FF3-424B-83B0-4859981E24C5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732372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13444B-05DA-6613-B3C1-797FEBF61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D47E2A-D24E-48DA-B67C-6813277B3B6B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ED127-67B9-496D-0023-19A7F4511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55F71E-98C5-D0D8-C11F-82A71E0C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3C034-C8F5-4733-A363-0B5CC5C12966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923647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88C8D38C-8075-242F-07FA-5ADD4EF2150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91440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96868"/>
            <a:ext cx="8229600" cy="858753"/>
          </a:xfrm>
        </p:spPr>
        <p:txBody>
          <a:bodyPr>
            <a:normAutofit/>
          </a:bodyPr>
          <a:lstStyle>
            <a:lvl1pPr algn="l">
              <a:defRPr sz="3500" b="0" i="0">
                <a:solidFill>
                  <a:srgbClr val="1E1D64"/>
                </a:solidFill>
                <a:latin typeface="Helvetica Light"/>
                <a:cs typeface="Helvetica Light"/>
              </a:defRPr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4FA0F2B-A676-1D08-339D-F4CCCFF4D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87EDEB-F45B-46FD-A441-53755C818C29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F53C03F-E2CB-14B5-EC99-182C9AFDD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E20C2E0-ACA5-B9D3-9D81-1421D6773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3E67D0-CA63-4D49-9192-53346E2CD572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329955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C0751D-4457-945D-8B49-2019ADE73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29823-FFAF-4291-9EEC-75AB81617C31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66B07-D92C-A376-F43A-D0BC31710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8222B2-E54C-2028-2826-B3834E779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33704D-D61C-41EF-A5DE-3ACABA1F49E2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533607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EBA53C2-3BE8-4741-A805-2F28AF2AF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5277D-D097-4101-A8D0-1C76111DEF41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289C9BB-55F2-5E9B-6482-34F0C62F4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A7687D3-2054-29EB-101E-4B2B6256F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15605-C1BF-4E57-883E-7C76BC431B6C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4032454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8842" y="2170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styles</a:t>
            </a:r>
            <a:endParaRPr lang="nl-NL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DC81AC-D4EA-9BE3-399A-4AAA6126F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14D04-9C17-4348-A9C4-D9C21E74AD58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E2C34AD-C959-7C24-AB2A-CBA9D2928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A68F29C-8F2D-78B8-2722-0AD856FF6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A0A88F-A0D7-4491-918C-F781CC0D2DDA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432596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9901AF15-86BD-1D0A-98C7-206914E5470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91440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330" y="419704"/>
            <a:ext cx="8229600" cy="807358"/>
          </a:xfrm>
        </p:spPr>
        <p:txBody>
          <a:bodyPr>
            <a:normAutofit/>
          </a:bodyPr>
          <a:lstStyle>
            <a:lvl1pPr algn="l">
              <a:defRPr sz="2400">
                <a:solidFill>
                  <a:srgbClr val="1E1D64"/>
                </a:solidFill>
                <a:latin typeface="Verdana"/>
                <a:cs typeface="Verdana"/>
              </a:defRPr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574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09704-713D-A2E6-0537-2C7079F9356D}"/>
              </a:ext>
            </a:extLst>
          </p:cNvPr>
          <p:cNvSpPr txBox="1">
            <a:spLocks/>
          </p:cNvSpPr>
          <p:nvPr userDrawn="1"/>
        </p:nvSpPr>
        <p:spPr>
          <a:xfrm>
            <a:off x="457200" y="1470025"/>
            <a:ext cx="8229600" cy="80645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rgbClr val="1E1D64"/>
                </a:solidFill>
                <a:latin typeface="Helvetica"/>
                <a:ea typeface="+mj-ea"/>
                <a:cs typeface="Helvetica"/>
              </a:defRPr>
            </a:lvl1pPr>
          </a:lstStyle>
          <a:p>
            <a:pPr>
              <a:defRPr/>
            </a:pPr>
            <a:r>
              <a:rPr lang="nl-NL" dirty="0">
                <a:latin typeface="Verdana"/>
                <a:cs typeface="Verdana"/>
              </a:rPr>
              <a:t>Click </a:t>
            </a:r>
            <a:r>
              <a:rPr lang="nl-NL" dirty="0" err="1">
                <a:latin typeface="Verdana"/>
                <a:cs typeface="Verdana"/>
              </a:rPr>
              <a:t>to</a:t>
            </a:r>
            <a:r>
              <a:rPr lang="nl-NL" dirty="0">
                <a:latin typeface="Verdana"/>
                <a:cs typeface="Verdana"/>
              </a:rPr>
              <a:t> </a:t>
            </a:r>
            <a:r>
              <a:rPr lang="nl-NL" dirty="0" err="1">
                <a:latin typeface="Verdana"/>
                <a:cs typeface="Verdana"/>
              </a:rPr>
              <a:t>edit</a:t>
            </a:r>
            <a:r>
              <a:rPr lang="nl-NL" dirty="0">
                <a:latin typeface="Verdana"/>
                <a:cs typeface="Verdana"/>
              </a:rPr>
              <a:t> Master </a:t>
            </a:r>
            <a:r>
              <a:rPr lang="nl-NL" dirty="0" err="1">
                <a:latin typeface="Verdana"/>
                <a:cs typeface="Verdana"/>
              </a:rPr>
              <a:t>title</a:t>
            </a:r>
            <a:r>
              <a:rPr lang="nl-NL" dirty="0">
                <a:latin typeface="Verdana"/>
                <a:cs typeface="Verdana"/>
              </a:rPr>
              <a:t> </a:t>
            </a:r>
            <a:r>
              <a:rPr lang="nl-NL" dirty="0" err="1">
                <a:latin typeface="Verdana"/>
                <a:cs typeface="Verdana"/>
              </a:rPr>
              <a:t>style</a:t>
            </a:r>
            <a:endParaRPr lang="en-US" dirty="0">
              <a:latin typeface="Verdana"/>
              <a:cs typeface="Verdana"/>
            </a:endParaRPr>
          </a:p>
        </p:txBody>
      </p:sp>
      <p:sp>
        <p:nvSpPr>
          <p:cNvPr id="3" name="TextBox 12">
            <a:extLst>
              <a:ext uri="{FF2B5EF4-FFF2-40B4-BE49-F238E27FC236}">
                <a16:creationId xmlns:a16="http://schemas.microsoft.com/office/drawing/2014/main" id="{7A9FFEAD-CCB2-264A-54AE-5BD0E512828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35013" y="2576513"/>
            <a:ext cx="6567487" cy="2301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/>
              <a:t>hbuiu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450170" y="2262641"/>
            <a:ext cx="7772400" cy="1500187"/>
          </a:xfrm>
        </p:spPr>
        <p:txBody>
          <a:bodyPr anchor="b"/>
          <a:lstStyle>
            <a:lvl1pPr marL="342900" indent="-342900">
              <a:buFont typeface="Arial"/>
              <a:buChar char="•"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4110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79B2A9E-ACB8-C756-C7FF-0206BFC84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9FE56-69AB-4405-9239-EF94147F39D2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209E0F6-05B8-8962-0028-BB1194AB1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2DB49F2-239F-4F8A-E35F-45F6EE0D0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CD4EA-8570-455A-B0F5-86247AF4D549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466755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910AE7E-3022-3A2B-C4AD-039B8D7CC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CFB903-72AA-413A-8967-2122CA077F73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4E99323-D35F-5F7A-5E2C-DA5ED933B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40F3CE8-3C23-62AE-295F-AB78BEA44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EA06D-915F-485B-8FAE-B4B04FC897E3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082934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0F34BD6-B31F-46FC-E1A8-8857E00BA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3AE7F-7F78-4AD4-B7A1-88C667C85777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53A7FA4-A269-FEEF-EFD7-1F1C666D6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DD7E0B8-23D0-AE7C-D06F-56A56FCDB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08416-5927-47EA-A01D-92D60732582C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2058274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DE63F0-A543-A944-0C93-BDC65B148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DCA00-A7DF-4DEE-8F2F-C1E3AE1399F2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5C024-2CE3-71DB-0E2A-71ACF9072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B6D144-5650-E9A3-54CB-0469C89F1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9291B1-8B9E-4700-AE94-92E212D38008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644545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6C2809-3159-4C39-1762-7083674E9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92F28-2970-43DD-A36D-947E2B5995C9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E666A-3F99-B68C-E4B7-706BB22AF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A8306B-C121-DF48-57B7-BE90F8CE2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A2EB1-11F4-418F-A00A-11572679D94F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0838005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Z:\producties\Malmberg\umb jan vd meijden ppt sjablonen\logo mallmberg.jpg">
            <a:extLst>
              <a:ext uri="{FF2B5EF4-FFF2-40B4-BE49-F238E27FC236}">
                <a16:creationId xmlns:a16="http://schemas.microsoft.com/office/drawing/2014/main" id="{AF26D737-679F-BD3C-79FB-C5E42F94E06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7788"/>
            <a:ext cx="9144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Click to edit Master subtitle style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D7AABB5-25BF-2E80-A332-C41104298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4F0297-5EE8-4277-8F04-D23B45320FDE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A4BF6AD-344A-1D38-967A-42B725558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0DAD46C-754F-B7F0-A7EA-B49827CF5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7014C-3A6F-4FEB-8DE1-F26A20C9080E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536697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9812"/>
            <a:ext cx="8229600" cy="1143000"/>
          </a:xfrm>
        </p:spPr>
        <p:txBody>
          <a:bodyPr/>
          <a:lstStyle>
            <a:lvl1pPr algn="l">
              <a:defRPr sz="2400">
                <a:solidFill>
                  <a:srgbClr val="1E1D64"/>
                </a:solidFill>
                <a:latin typeface="Verdana"/>
                <a:cs typeface="Verdana"/>
              </a:defRPr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67CFB6-1B1D-D1D8-8C3E-3E0C55407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6755A-C51B-44B4-B877-4A48C5F8EB54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AF7A12-F8AA-FFE2-BF27-5804C14D9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F9B1AC-2C93-6899-E7C0-FE3679F5B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9B3E8-0C99-4B84-8926-0DAD9454AD75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4077841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CA5F4F-6BA5-B058-D29D-361346C88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2AACB-071A-4902-A453-FBC11FFA2ECA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25593-B475-7F0D-D84F-565EA8CC4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DE42B1-1B1C-7982-19D1-DD8682ADD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DC223-7C74-430F-9F2B-26D732D01EF2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4172872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4754"/>
            <a:ext cx="8229600" cy="1143000"/>
          </a:xfrm>
        </p:spPr>
        <p:txBody>
          <a:bodyPr/>
          <a:lstStyle>
            <a:lvl1pPr algn="l">
              <a:defRPr sz="2400">
                <a:solidFill>
                  <a:srgbClr val="1E1D64"/>
                </a:solidFill>
                <a:latin typeface="Verdana"/>
                <a:cs typeface="Verdana"/>
              </a:defRPr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EC2627F-DE30-4172-042F-D53486FDA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1E060-C85A-4894-8182-8F3D74C51446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4EC49B1-8118-1DDD-3054-E752AC011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1B422AC-4721-EF8E-AED2-0168EE67A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5ABA07-5656-4A79-A48B-938EA817095B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8780850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Z:\producties\Malmberg\umb jan vd meijden ppt sjablonen\logo mallmberg.jpg">
            <a:extLst>
              <a:ext uri="{FF2B5EF4-FFF2-40B4-BE49-F238E27FC236}">
                <a16:creationId xmlns:a16="http://schemas.microsoft.com/office/drawing/2014/main" id="{3C135290-E40A-AD43-CAD8-0AB80D132EE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7788"/>
            <a:ext cx="9144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 descr="Z:\producties\Malmberg\umb jan vd meijden ppt sjablonen\logo mallmberg.jpg">
            <a:extLst>
              <a:ext uri="{FF2B5EF4-FFF2-40B4-BE49-F238E27FC236}">
                <a16:creationId xmlns:a16="http://schemas.microsoft.com/office/drawing/2014/main" id="{81895ED9-0846-0E9C-E4E7-1A65639E8CC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580188"/>
            <a:ext cx="9144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C7652E5F-DFFC-87EE-AD91-6B6F83BE0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E028A-3992-4B38-818B-1BAACAEB76B4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37554EF7-A59B-2126-45B3-935F27A3A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0C70B46-EA63-DAEA-BB43-25F0D2095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F74DC-B422-4B06-9A7C-EB7808035B72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2191585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2225"/>
            <a:ext cx="8229600" cy="1143000"/>
          </a:xfrm>
        </p:spPr>
        <p:txBody>
          <a:bodyPr/>
          <a:lstStyle>
            <a:lvl1pPr algn="l">
              <a:defRPr sz="2400">
                <a:solidFill>
                  <a:srgbClr val="1E1D64"/>
                </a:solidFill>
                <a:latin typeface="Verdana"/>
                <a:cs typeface="Verdana"/>
              </a:defRPr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02D03D7-CF98-FEFE-FC4A-457159095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45A86-A254-425B-A055-28D6597813D7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61E2C59-D2E9-5D71-B373-E9933C1D9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A2431E1-1EF0-1F3A-25B7-EEDFE53ED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EF48E-FD5F-4C9C-87E6-D32049FA1DF7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9497954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5EFE94C-B62C-C23F-2A27-62D86E630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D4041-03D1-4E66-96C8-B0C4AE53B00B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3E3D622-CEB3-B046-7C12-3B90C710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4565F1C-F200-337C-1298-C426051DA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59C6E2-9645-42EE-B615-40655ADE5A74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6349250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B33C609-5872-0051-D9F5-8A6E7FDA7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52561-A4F4-4D66-93D7-5BDD921294C5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37C4950-92DF-F1AA-B5C5-4D6EA6D93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A047B40-733C-5AD2-308C-B2D39AA33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A15E54-FA13-4717-8192-9A00787F0613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9375705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0F0CC27-AC5E-65D8-00BF-A60D9CBE2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B9C5C-F028-40C3-AE37-3110F7801A13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5433C3E-25FB-3D2D-BE41-C0B996193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7158638-9DFC-94FC-F6D8-A1AEDC1C5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E926CA-D7F3-4FDD-8A32-C1826DD949E6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0577171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2225"/>
            <a:ext cx="8229600" cy="1143000"/>
          </a:xfrm>
        </p:spPr>
        <p:txBody>
          <a:bodyPr/>
          <a:lstStyle>
            <a:lvl1pPr algn="l">
              <a:defRPr sz="2400">
                <a:solidFill>
                  <a:srgbClr val="000066"/>
                </a:solidFill>
                <a:latin typeface="Verdana"/>
                <a:cs typeface="Verdana"/>
              </a:defRPr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7AAD73-5C7F-1F9A-678D-54043BFF8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FB7480-CADD-45C1-BA7A-4ECA5D1F9537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80BC1-3783-0AF0-E3B9-B4B881C18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9B8E16-65BC-CA9A-22A8-0221DB131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F83E47-D0F5-455E-B2C3-33508EE4B5D8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6560598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C50E4-27C8-121D-828D-9092ED956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2A775-1E6C-4EB8-A01C-09DB88C1B7C0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4D7447-4E52-DCB7-77EC-F6F4D0C8E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830CBB-67D6-259B-78B2-95592BB58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6BF581-299A-4F19-B7D1-FFE2040C9979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20253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F564C8-9AEF-410E-A2A7-D43489239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3E812-C2BA-498C-AF3A-6F151DA6485B}" type="datetimeFigureOut">
              <a:rPr lang="en-US" altLang="nl-NL"/>
              <a:pPr>
                <a:defRPr/>
              </a:pPr>
              <a:t>10/5/2026</a:t>
            </a:fld>
            <a:endParaRPr lang="en-US" alt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8A4228-816B-6B7A-CE90-227EE7CE5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33C39-2DB1-62DE-4B5F-4A9F4B2DD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094F6-B131-4C6D-95AB-8746789E68C9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7324972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8CC42AC7-76B6-7116-B095-CF2E0AB9652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91440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96868"/>
            <a:ext cx="8229600" cy="858753"/>
          </a:xfrm>
        </p:spPr>
        <p:txBody>
          <a:bodyPr>
            <a:normAutofit/>
          </a:bodyPr>
          <a:lstStyle>
            <a:lvl1pPr algn="l">
              <a:defRPr sz="3500" b="0" i="0">
                <a:solidFill>
                  <a:srgbClr val="1E1D64"/>
                </a:solidFill>
                <a:latin typeface="Helvetica Light"/>
                <a:cs typeface="Helvetica Light"/>
              </a:defRPr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7C327BF-63C5-878B-81DD-437EF748A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55ED94-23F5-4572-A2D6-8BD00A02D74E}" type="datetimeFigureOut">
              <a:rPr lang="en-US" altLang="nl-NL"/>
              <a:pPr>
                <a:defRPr/>
              </a:pPr>
              <a:t>10/5/2026</a:t>
            </a:fld>
            <a:endParaRPr lang="en-US" altLang="nl-N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5676D89-15BD-532D-BF35-345A6E615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4DBD5E0-581A-046B-8ECF-42998D8E2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2879C-90FB-43D6-83CF-6B673111D228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771602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087A41-D7ED-C07B-7C24-BA0E912A4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055C8-6159-435D-B553-4199666F3F18}" type="datetimeFigureOut">
              <a:rPr lang="en-US" altLang="nl-NL"/>
              <a:pPr>
                <a:defRPr/>
              </a:pPr>
              <a:t>10/5/2026</a:t>
            </a:fld>
            <a:endParaRPr lang="en-US" alt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77309B-4038-28C2-184B-0CD108262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52C7B-3307-7DA5-A138-DB5263EB1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A3139-A99E-4226-BC3C-419E9CCCED10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3413771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69820B9-A7AB-BA02-1499-25AAB64B7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041A8-26E8-4855-875D-EE215DF10ACA}" type="datetimeFigureOut">
              <a:rPr lang="en-US" altLang="nl-NL"/>
              <a:pPr>
                <a:defRPr/>
              </a:pPr>
              <a:t>10/5/2026</a:t>
            </a:fld>
            <a:endParaRPr lang="en-US" altLang="nl-N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01E028D-6834-80D6-B201-187E4FB59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F19A0D3-CFC8-D4BB-C091-816EB3246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47BA62-7128-40BC-9993-166569532EEB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4521911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8842" y="2170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styles</a:t>
            </a:r>
            <a:endParaRPr lang="nl-NL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70538F3-19A4-3A8D-3AED-0C6C4F3E7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6A581-E9D9-4C59-BB92-E28C5E95DA69}" type="datetimeFigureOut">
              <a:rPr lang="en-US" altLang="nl-NL"/>
              <a:pPr>
                <a:defRPr/>
              </a:pPr>
              <a:t>10/5/2026</a:t>
            </a:fld>
            <a:endParaRPr lang="en-US" altLang="nl-N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00FB569-7A5E-0870-0EBC-C2006FD7E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FB6FD2F-7CD6-488B-FAB3-F30D5C00E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5B8995-20C2-444B-9442-96859AF36F3B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7195781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C341689C-1E75-8869-4180-D8A6A9B8B5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91440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330" y="419704"/>
            <a:ext cx="8229600" cy="807358"/>
          </a:xfrm>
        </p:spPr>
        <p:txBody>
          <a:bodyPr>
            <a:normAutofit/>
          </a:bodyPr>
          <a:lstStyle>
            <a:lvl1pPr algn="l">
              <a:defRPr sz="2000" b="0">
                <a:solidFill>
                  <a:srgbClr val="1E1D64"/>
                </a:solidFill>
                <a:latin typeface="Verdana"/>
                <a:cs typeface="Verdana"/>
              </a:defRPr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9280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9A4E6-FC5E-2892-C87A-B98CAD314964}"/>
              </a:ext>
            </a:extLst>
          </p:cNvPr>
          <p:cNvSpPr txBox="1">
            <a:spLocks/>
          </p:cNvSpPr>
          <p:nvPr userDrawn="1"/>
        </p:nvSpPr>
        <p:spPr>
          <a:xfrm>
            <a:off x="457200" y="1470025"/>
            <a:ext cx="8229600" cy="806450"/>
          </a:xfrm>
          <a:prstGeom prst="rect">
            <a:avLst/>
          </a:prstGeom>
        </p:spPr>
        <p:txBody>
          <a:bodyPr anchor="ctr">
            <a:normAutofit/>
          </a:bodyPr>
          <a:lstStyle>
            <a:lvl1pPr defTabSz="45720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defTabSz="45720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defTabSz="45720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defTabSz="45720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defTabSz="45720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r>
              <a:rPr lang="nl-NL" altLang="nl-NL" sz="2800">
                <a:solidFill>
                  <a:srgbClr val="1E1D64"/>
                </a:solidFill>
              </a:rPr>
              <a:t>Click to edit Master title style</a:t>
            </a:r>
            <a:endParaRPr lang="en-US" altLang="nl-NL" sz="2800">
              <a:solidFill>
                <a:srgbClr val="1E1D64"/>
              </a:solidFill>
            </a:endParaRPr>
          </a:p>
        </p:txBody>
      </p:sp>
      <p:sp>
        <p:nvSpPr>
          <p:cNvPr id="3" name="TextBox 12">
            <a:extLst>
              <a:ext uri="{FF2B5EF4-FFF2-40B4-BE49-F238E27FC236}">
                <a16:creationId xmlns:a16="http://schemas.microsoft.com/office/drawing/2014/main" id="{5DAD3E84-406B-19A8-A6EA-C80601C5585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35013" y="2576513"/>
            <a:ext cx="6567487" cy="2301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>
                <a:solidFill>
                  <a:prstClr val="black"/>
                </a:solidFill>
              </a:rPr>
              <a:t>hbuiu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450170" y="2262641"/>
            <a:ext cx="7772400" cy="1500187"/>
          </a:xfrm>
        </p:spPr>
        <p:txBody>
          <a:bodyPr anchor="b"/>
          <a:lstStyle>
            <a:lvl1pPr marL="342900" indent="-342900">
              <a:buFont typeface="Arial"/>
              <a:buChar char="•"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799683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C7B47C5-7036-4D7A-F1CC-36CFB7A27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D8E213-979A-40EA-A2D7-0A5C5E3B0867}" type="datetimeFigureOut">
              <a:rPr lang="en-US" altLang="nl-NL"/>
              <a:pPr>
                <a:defRPr/>
              </a:pPr>
              <a:t>10/5/2026</a:t>
            </a:fld>
            <a:endParaRPr lang="en-US" altLang="nl-N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CEFD3AD-DCA3-DA2C-1D0C-4ABA83FD3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F165BDE-BE2D-9BF7-4C8C-5BD235040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E1EF1-A86A-4750-8570-A6A0C66A75AB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4974965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CD364B9-579C-D8F4-A7F4-DDD24CBC7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77EB4-C104-4C84-B4AB-41B8DC0FFEC8}" type="datetimeFigureOut">
              <a:rPr lang="en-US" altLang="nl-NL"/>
              <a:pPr>
                <a:defRPr/>
              </a:pPr>
              <a:t>10/5/2026</a:t>
            </a:fld>
            <a:endParaRPr lang="en-US" altLang="nl-N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E81F4EE-5EB0-9D61-B3B1-754E85560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CFC31C7-97EB-5FD0-A16C-02233648B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5A8621-E0FB-4474-8B8B-46E5DAE65087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9322541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13AC23E-7352-7082-B112-AA55F0297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5DA13-1018-4658-BF7C-F0BC3F9DA2CE}" type="datetimeFigureOut">
              <a:rPr lang="en-US" altLang="nl-NL"/>
              <a:pPr>
                <a:defRPr/>
              </a:pPr>
              <a:t>10/5/2026</a:t>
            </a:fld>
            <a:endParaRPr lang="en-US" altLang="nl-N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D3A97BA-4251-D3E6-06C7-39A9F5DE7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F44D0B2-3A06-FD41-7583-649C1DB93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9A51E-9271-4EE0-AF88-27A70FD35AC4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048317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632360-53CE-AF75-E599-D6A143762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F569F-D3F4-4C08-A013-AD907415C6BB}" type="datetimeFigureOut">
              <a:rPr lang="en-US" altLang="nl-NL"/>
              <a:pPr>
                <a:defRPr/>
              </a:pPr>
              <a:t>10/5/2026</a:t>
            </a:fld>
            <a:endParaRPr lang="en-US" alt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D122C4-F1D2-3755-0D20-B8B06DB28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F6D876-D776-B123-BE34-3E11F1FCF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B9A853-2E40-4998-931A-F5E548E93231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5958467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65D734-182E-3295-2DC1-12855E3FD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81097-3329-48A0-9F1E-43D5D4B42EE2}" type="datetimeFigureOut">
              <a:rPr lang="en-US" altLang="nl-NL"/>
              <a:pPr>
                <a:defRPr/>
              </a:pPr>
              <a:t>10/5/2026</a:t>
            </a:fld>
            <a:endParaRPr lang="en-US" alt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6D878-0D44-C7D7-8A4B-BCF071644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5E02A4-A68A-DF9E-92CD-1ABAD7117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29EC-EED3-4D44-991F-40B1C223B5A2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6468007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5FA56FD2-8E54-51ED-F2E6-750DECB2EF22}"/>
              </a:ext>
            </a:extLst>
          </p:cNvPr>
          <p:cNvSpPr/>
          <p:nvPr/>
        </p:nvSpPr>
        <p:spPr>
          <a:xfrm>
            <a:off x="-4763" y="2058988"/>
            <a:ext cx="9147176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19" y="2166365"/>
            <a:ext cx="8603674" cy="1739347"/>
          </a:xfrm>
        </p:spPr>
        <p:txBody>
          <a:bodyPr/>
          <a:lstStyle>
            <a:lvl1pPr algn="ctr">
              <a:lnSpc>
                <a:spcPct val="80000"/>
              </a:lnSpc>
              <a:defRPr sz="6000" spc="0" baseline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970315"/>
            <a:ext cx="6858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FF56158-FE82-FE6A-A906-8DE324D56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47D11-40CC-4372-852D-EA3AFD1149B0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63B709F-4097-5722-A43E-19B016EF6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CE0F075-790B-6774-B52A-EBB265FDE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78207-4365-4B30-BB0A-23DD922B77D4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7311959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7A0678-E5EF-B4F9-A60E-C7F369D2E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29B594-42B6-4FA8-834F-04BEBE8121B3}" type="datetimeFigureOut">
              <a:rPr lang="nl-NL"/>
              <a:pPr>
                <a:defRPr/>
              </a:pPr>
              <a:t>5-10-2026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1E6B2B-2A51-7BDD-70C7-2163421B6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B448F-375C-828B-29B7-69BD6E50B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D44FB-EA75-4DD7-A719-AC70C8091270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70068233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E82D90A8-5C17-21BB-CDB7-F1FAE9E6A565}"/>
              </a:ext>
            </a:extLst>
          </p:cNvPr>
          <p:cNvSpPr/>
          <p:nvPr/>
        </p:nvSpPr>
        <p:spPr>
          <a:xfrm>
            <a:off x="-4763" y="2058988"/>
            <a:ext cx="9147176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893" y="2208879"/>
            <a:ext cx="7886700" cy="1676400"/>
          </a:xfrm>
        </p:spPr>
        <p:txBody>
          <a:bodyPr>
            <a:noAutofit/>
          </a:bodyPr>
          <a:lstStyle>
            <a:lvl1pPr algn="ctr">
              <a:lnSpc>
                <a:spcPct val="80000"/>
              </a:lnSpc>
              <a:defRPr sz="6000" b="0" spc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893" y="3984400"/>
            <a:ext cx="7886700" cy="1174639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F0C8E72-007A-FFF8-9BE9-57933A4B3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1E8B929-BBC6-4366-850E-84E0E5926ED1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DE5025A-482D-AA76-37C4-E24C485D5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A80BFB-8755-2F04-FD32-019230FA5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DE2696F-183D-4A45-ADCC-28C8203707B1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55308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797" y="2011680"/>
            <a:ext cx="365760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011680"/>
            <a:ext cx="365760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23CDBC7-613E-BDC9-FB7F-51E8CF86C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FBB6F-63FF-4B33-88DE-3734325CAA43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7F16-F3F1-A572-7692-EE569402A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7876E-3966-B184-6806-8E3603EE8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C5DEB-C01E-4650-80EB-8C21111C36B7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5056755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913470"/>
            <a:ext cx="365760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656566"/>
            <a:ext cx="365760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428" y="1913470"/>
            <a:ext cx="365760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0428" y="2656564"/>
            <a:ext cx="365760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5EEA4D0-4F71-AC61-3F0E-EF6546A6E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BE8FF-7DF2-4A6A-B4F9-1C437A24BFF3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4CC284A-3B22-9E0F-3814-2C1914223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CA4E71F-0259-90C0-9268-50A328507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61D3A-B48B-4ED1-80D9-CFDD08B4F590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77953653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3858A9F-9FD4-F5B0-B3DD-89490A57A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23EEC-4A78-46F0-996A-63C77DBDDE95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F2C46CF-6816-BD95-195E-5A208A60B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1DB7651-A879-A346-F9D0-FF3CC0835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D1102-DC8F-4F0A-A01D-936F01CC6FC8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8796206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1C9568-7EE5-1525-D336-7C80982A8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540E0-87B2-44C8-8531-3FC548E03EC5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EF2FD6-180E-CD83-F8B9-79FEBAB13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32271C-EDE5-A370-6E6B-5A775526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544A8-8AFA-4D58-A7E4-E6F1FCF2EC0D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06481413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48840"/>
            <a:ext cx="4572000" cy="38404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92568" y="2147487"/>
            <a:ext cx="256032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3488527-5B62-5425-0632-2344B16FE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D432E8-6214-4D2B-8335-0151FB29E37A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003CAD-97AA-1DCA-1351-4FEC2039C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335FBB-8DE7-8FD0-6897-8B08DB3E7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A98A8-DA3A-48CB-9AEB-879EF29B91C7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09615201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0" y="2211494"/>
            <a:ext cx="4754880" cy="384048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rtlCol="0">
            <a:normAutofit/>
          </a:bodyPr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85351" y="2150621"/>
            <a:ext cx="256032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AFDDBE3-5241-0174-AFEA-034C7B042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6B0C8F-54ED-46E3-9E55-F2D52EAC2056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569F2-14B8-689D-394F-533C0ECD8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B382CB-CD00-6C36-BABA-B9C69044F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D5A61-89E1-4E82-9926-70AE159A1505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14334664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6ABAF-6F9C-36DE-DF06-ECA1334C2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8C3B5-E910-40B9-B666-1477F0AC1B7E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C30BF-BF81-DCE8-CEAD-73342B9A0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95B86D-63C6-11D8-BA85-19A5D8751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575B1-6793-4942-B295-38E9C400DE6C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1776126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28BA8B14-67CE-2C74-6AD1-84A1D0CBBDB0}"/>
              </a:ext>
            </a:extLst>
          </p:cNvPr>
          <p:cNvSpPr/>
          <p:nvPr/>
        </p:nvSpPr>
        <p:spPr>
          <a:xfrm>
            <a:off x="6764338" y="0"/>
            <a:ext cx="2057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468" y="609600"/>
            <a:ext cx="1801785" cy="5638800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09600"/>
            <a:ext cx="5979968" cy="563880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8A7F883-F979-2A7A-EC88-81D9DD4CBD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423025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E39E2-5992-40B5-B8C4-6168D7BE1A16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DE8D576-28BB-4278-7A0B-CB035A682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32100" y="6423025"/>
            <a:ext cx="32099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CE9E72D-4363-B1B3-53C1-4F792E3F2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54725" y="6423025"/>
            <a:ext cx="660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BEE90D-EB82-409F-A75C-635F980294B2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92624529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logo">
            <a:extLst>
              <a:ext uri="{FF2B5EF4-FFF2-40B4-BE49-F238E27FC236}">
                <a16:creationId xmlns:a16="http://schemas.microsoft.com/office/drawing/2014/main" id="{12DB71B1-A797-E138-DEBD-39E29D36D35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2590800"/>
            <a:ext cx="4800600" cy="111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 descr="logo">
            <a:extLst>
              <a:ext uri="{FF2B5EF4-FFF2-40B4-BE49-F238E27FC236}">
                <a16:creationId xmlns:a16="http://schemas.microsoft.com/office/drawing/2014/main" id="{20A45836-D65B-A9B6-5AB3-30D76C008B9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00" y="2743200"/>
            <a:ext cx="4800600" cy="111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8">
            <a:extLst>
              <a:ext uri="{FF2B5EF4-FFF2-40B4-BE49-F238E27FC236}">
                <a16:creationId xmlns:a16="http://schemas.microsoft.com/office/drawing/2014/main" id="{01D5E0FD-D577-1502-D4CD-8D28F7D4728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643688"/>
          </a:xfrm>
          <a:prstGeom prst="rect">
            <a:avLst/>
          </a:prstGeom>
          <a:solidFill>
            <a:srgbClr val="0083B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nl-NL"/>
          </a:p>
        </p:txBody>
      </p:sp>
      <p:pic>
        <p:nvPicPr>
          <p:cNvPr id="6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28810E45-DF3C-CA0D-6043-68A26199CD2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7788"/>
            <a:ext cx="9144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C748C899-251B-901D-0FA0-49AD2B571A3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2400" y="152400"/>
            <a:ext cx="9144000" cy="6643688"/>
          </a:xfrm>
          <a:prstGeom prst="rect">
            <a:avLst/>
          </a:prstGeom>
          <a:solidFill>
            <a:srgbClr val="0083B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nl-NL"/>
          </a:p>
        </p:txBody>
      </p:sp>
      <p:pic>
        <p:nvPicPr>
          <p:cNvPr id="8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838C822A-4AAD-1718-ADFA-19BC8851273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580188"/>
            <a:ext cx="9144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7FB64F75-E558-95A8-6141-777388FD3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C9D96-38A7-4634-883C-E2C2C542A4E6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D4AE2397-4CBB-E1CE-1902-EC95D8A0A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DBF046F-3CD8-3FA3-14EB-00C268DC3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D1365E-CCD5-45DF-8B12-67EBCFC0F9BF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69347748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4691F668-1E20-C312-5676-ED243F898BB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643688"/>
          </a:xfrm>
          <a:prstGeom prst="rect">
            <a:avLst/>
          </a:prstGeom>
          <a:solidFill>
            <a:srgbClr val="0083B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nl-NL"/>
          </a:p>
        </p:txBody>
      </p:sp>
      <p:pic>
        <p:nvPicPr>
          <p:cNvPr id="4" name="Picture 8" descr="Z:\producties\Malmberg\umb jan vd meijden ppt sjablonen\logo mallmberg.jpg">
            <a:extLst>
              <a:ext uri="{FF2B5EF4-FFF2-40B4-BE49-F238E27FC236}">
                <a16:creationId xmlns:a16="http://schemas.microsoft.com/office/drawing/2014/main" id="{4F9B6FC0-2E15-E299-5530-8001290BC24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7788"/>
            <a:ext cx="9144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8">
            <a:extLst>
              <a:ext uri="{FF2B5EF4-FFF2-40B4-BE49-F238E27FC236}">
                <a16:creationId xmlns:a16="http://schemas.microsoft.com/office/drawing/2014/main" id="{2C9E9594-1E3E-BEF0-5F60-DBAAB3240D9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3197225"/>
            <a:ext cx="9144000" cy="1196975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txBody>
          <a:bodyPr wrap="none" anchor="ctr"/>
          <a:lstStyle>
            <a:lvl1pPr eaLnBrk="0" hangingPunct="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endParaRPr lang="en-US" alt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43ADE2B-9293-2B48-25C2-A25FF2A69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288F4-670A-4B4F-AD3E-5589F01184E1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A925E0A-2E89-80BF-EFD5-A65D494AB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9FA19C5-6439-914D-37BA-F83A5ACBE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66B27-ED2C-4AFA-A603-73EDBEFC1854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3080927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Taal actie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8" descr="Opening-Tween.jpg">
            <a:extLst>
              <a:ext uri="{FF2B5EF4-FFF2-40B4-BE49-F238E27FC236}">
                <a16:creationId xmlns:a16="http://schemas.microsoft.com/office/drawing/2014/main" id="{356C568C-0282-8FA7-C963-BAA84A3405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Line 9">
            <a:extLst>
              <a:ext uri="{FF2B5EF4-FFF2-40B4-BE49-F238E27FC236}">
                <a16:creationId xmlns:a16="http://schemas.microsoft.com/office/drawing/2014/main" id="{609E90C6-CECE-4D5C-0B33-E0F80D3E72FF}"/>
              </a:ext>
            </a:extLst>
          </p:cNvPr>
          <p:cNvSpPr>
            <a:spLocks noChangeShapeType="1"/>
          </p:cNvSpPr>
          <p:nvPr/>
        </p:nvSpPr>
        <p:spPr bwMode="auto">
          <a:xfrm>
            <a:off x="1295400" y="20574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l-NL"/>
          </a:p>
        </p:txBody>
      </p:sp>
      <p:pic>
        <p:nvPicPr>
          <p:cNvPr id="4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78A16E7C-F911-0D20-39DB-C529A536B68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7788"/>
            <a:ext cx="9144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13">
            <a:extLst>
              <a:ext uri="{FF2B5EF4-FFF2-40B4-BE49-F238E27FC236}">
                <a16:creationId xmlns:a16="http://schemas.microsoft.com/office/drawing/2014/main" id="{40687961-AF14-EF55-4D9E-306A2ED8040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1213" y="1209675"/>
            <a:ext cx="2808287" cy="287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8">
            <a:extLst>
              <a:ext uri="{FF2B5EF4-FFF2-40B4-BE49-F238E27FC236}">
                <a16:creationId xmlns:a16="http://schemas.microsoft.com/office/drawing/2014/main" id="{17C9CEBB-138A-D738-F1EB-03B4F2A6C86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773613"/>
            <a:ext cx="9144000" cy="1074737"/>
          </a:xfrm>
          <a:prstGeom prst="rect">
            <a:avLst/>
          </a:prstGeom>
          <a:solidFill>
            <a:srgbClr val="E42B39"/>
          </a:solidFill>
          <a:ln>
            <a:noFill/>
          </a:ln>
        </p:spPr>
        <p:txBody>
          <a:bodyPr wrap="none" anchor="ctr"/>
          <a:lstStyle>
            <a:lvl1pPr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280488413"/>
      </p:ext>
    </p:extLst>
  </p:cSld>
  <p:clrMapOvr>
    <a:masterClrMapping/>
  </p:clrMapOvr>
  <p:transition>
    <p:zoom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Taal actie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7" descr="lucht_vol.jpg">
            <a:extLst>
              <a:ext uri="{FF2B5EF4-FFF2-40B4-BE49-F238E27FC236}">
                <a16:creationId xmlns:a16="http://schemas.microsoft.com/office/drawing/2014/main" id="{85883366-699A-C5A6-0DF3-22A99DB06B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Line 9">
            <a:extLst>
              <a:ext uri="{FF2B5EF4-FFF2-40B4-BE49-F238E27FC236}">
                <a16:creationId xmlns:a16="http://schemas.microsoft.com/office/drawing/2014/main" id="{8B122E00-0174-3578-3BB7-CEC6F5A8DA86}"/>
              </a:ext>
            </a:extLst>
          </p:cNvPr>
          <p:cNvSpPr>
            <a:spLocks noChangeShapeType="1"/>
          </p:cNvSpPr>
          <p:nvPr/>
        </p:nvSpPr>
        <p:spPr bwMode="auto">
          <a:xfrm>
            <a:off x="1295400" y="20574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l-NL"/>
          </a:p>
        </p:txBody>
      </p:sp>
      <p:pic>
        <p:nvPicPr>
          <p:cNvPr id="4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638F53EA-F6F0-F883-C75E-29D15986FD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91440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8">
            <a:extLst>
              <a:ext uri="{FF2B5EF4-FFF2-40B4-BE49-F238E27FC236}">
                <a16:creationId xmlns:a16="http://schemas.microsoft.com/office/drawing/2014/main" id="{9D28B938-3015-B99C-EF1C-B7FDBA5F82B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406400"/>
            <a:ext cx="27051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433286" y="3259057"/>
            <a:ext cx="7124252" cy="982639"/>
          </a:xfrm>
        </p:spPr>
        <p:txBody>
          <a:bodyPr lIns="0" tIns="0" rIns="0" bIns="0" anchor="ctr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Verdana"/>
                <a:cs typeface="Verdana"/>
              </a:defRPr>
            </a:lvl1pPr>
            <a:lvl2pPr marL="0" indent="0">
              <a:lnSpc>
                <a:spcPct val="15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Verdana"/>
                <a:cs typeface="Verdana"/>
              </a:defRPr>
            </a:lvl2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styles</a:t>
            </a:r>
            <a:endParaRPr lang="nl-NL" dirty="0"/>
          </a:p>
          <a:p>
            <a:pPr lvl="1"/>
            <a:r>
              <a:rPr lang="nl-NL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32873281"/>
      </p:ext>
    </p:extLst>
  </p:cSld>
  <p:clrMapOvr>
    <a:masterClrMapping/>
  </p:clrMapOvr>
  <p:transition>
    <p:zoom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 Taal actie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7">
            <a:extLst>
              <a:ext uri="{FF2B5EF4-FFF2-40B4-BE49-F238E27FC236}">
                <a16:creationId xmlns:a16="http://schemas.microsoft.com/office/drawing/2014/main" id="{6D827140-83F2-CF7A-F08B-5FC25229F82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30300"/>
            <a:ext cx="92583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fbeelding 8">
            <a:extLst>
              <a:ext uri="{FF2B5EF4-FFF2-40B4-BE49-F238E27FC236}">
                <a16:creationId xmlns:a16="http://schemas.microsoft.com/office/drawing/2014/main" id="{1151E886-4929-78F8-66B5-02122AC7BA4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19700"/>
            <a:ext cx="15489238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ine 9">
            <a:extLst>
              <a:ext uri="{FF2B5EF4-FFF2-40B4-BE49-F238E27FC236}">
                <a16:creationId xmlns:a16="http://schemas.microsoft.com/office/drawing/2014/main" id="{BDABC9A3-D605-3ABC-4D6D-DB66BCF1B7CB}"/>
              </a:ext>
            </a:extLst>
          </p:cNvPr>
          <p:cNvSpPr>
            <a:spLocks noChangeShapeType="1"/>
          </p:cNvSpPr>
          <p:nvPr/>
        </p:nvSpPr>
        <p:spPr bwMode="auto">
          <a:xfrm>
            <a:off x="1295400" y="20574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l-NL"/>
          </a:p>
        </p:txBody>
      </p:sp>
      <p:pic>
        <p:nvPicPr>
          <p:cNvPr id="6" name="Afbeelding 7">
            <a:extLst>
              <a:ext uri="{FF2B5EF4-FFF2-40B4-BE49-F238E27FC236}">
                <a16:creationId xmlns:a16="http://schemas.microsoft.com/office/drawing/2014/main" id="{2ED47543-7DA6-CBD3-764D-D2A35B051F3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406400"/>
            <a:ext cx="27051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1331912" y="1296000"/>
            <a:ext cx="6480175" cy="360000"/>
          </a:xfrm>
          <a:ln>
            <a:noFill/>
          </a:ln>
        </p:spPr>
        <p:txBody>
          <a:bodyPr wrap="none" lIns="0" tIns="0" rIns="0" bIns="0"/>
          <a:lstStyle>
            <a:lvl1pPr marL="0" indent="0">
              <a:buNone/>
              <a:defRPr lang="nl-NL" sz="2000" b="1" kern="1200" dirty="0" smtClean="0">
                <a:solidFill>
                  <a:srgbClr val="000066"/>
                </a:solidFill>
                <a:latin typeface="Verdana" charset="0"/>
                <a:ea typeface="+mj-ea"/>
                <a:cs typeface="+mj-cs"/>
              </a:defRPr>
            </a:lvl1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styles</a:t>
            </a:r>
            <a:endParaRPr lang="nl-N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1331914" y="1800000"/>
            <a:ext cx="6480174" cy="4426175"/>
          </a:xfrm>
        </p:spPr>
        <p:txBody>
          <a:bodyPr lIns="0" tIns="0" rIns="0" bIns="0"/>
          <a:lstStyle>
            <a:lvl1pPr marL="270000" indent="-270000" algn="l" defTabSz="901700" rtl="0" eaLnBrk="0" fontAlgn="base" hangingPunct="0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rgbClr val="000066"/>
              </a:buClr>
              <a:buFont typeface="Lucida Grande"/>
              <a:buChar char="●"/>
              <a:tabLst>
                <a:tab pos="1235075" algn="l"/>
              </a:tabLst>
              <a:defRPr lang="nl-NL" sz="1400" kern="1200" baseline="0" dirty="0" smtClean="0">
                <a:solidFill>
                  <a:schemeClr val="tx1"/>
                </a:solidFill>
                <a:latin typeface="Verdana"/>
                <a:ea typeface="ＭＳ Ｐゴシック" charset="0"/>
                <a:cs typeface="Verdana"/>
              </a:defRPr>
            </a:lvl1pPr>
            <a:lvl2pPr marL="270000" indent="180000" algn="l" defTabSz="901700" rtl="0" eaLnBrk="0" fontAlgn="base" hangingPunct="0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tabLst>
                <a:tab pos="1235075" algn="l"/>
              </a:tabLst>
              <a:defRPr lang="nl-NL" sz="1400" kern="1200" baseline="0" dirty="0" smtClean="0">
                <a:solidFill>
                  <a:schemeClr val="tx1"/>
                </a:solidFill>
                <a:latin typeface="Verdana"/>
                <a:ea typeface="ＭＳ Ｐゴシック" charset="0"/>
                <a:cs typeface="Verdana"/>
              </a:defRPr>
            </a:lvl2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styles</a:t>
            </a:r>
            <a:endParaRPr lang="nl-NL" dirty="0"/>
          </a:p>
          <a:p>
            <a:pPr lvl="1"/>
            <a:r>
              <a:rPr lang="nl-NL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5974574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image" Target="../media/image7.jpeg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4.xml"/><Relationship Id="rId18" Type="http://schemas.openxmlformats.org/officeDocument/2006/relationships/image" Target="../media/image12.jpe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image" Target="../media/image11.jpeg"/><Relationship Id="rId2" Type="http://schemas.openxmlformats.org/officeDocument/2006/relationships/slideLayout" Target="../slideLayouts/slideLayout27.xml"/><Relationship Id="rId16" Type="http://schemas.openxmlformats.org/officeDocument/2006/relationships/image" Target="../media/image10.jpeg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9.jpeg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8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17B3633B-AA8E-1050-8186-8D4C1363B3F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Click to edit Master title style</a:t>
            </a:r>
            <a:endParaRPr lang="en-US" altLang="nl-N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58A8732-320D-0F48-0D92-A1A0FEEFE5E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Click to edit Master text styles</a:t>
            </a:r>
          </a:p>
          <a:p>
            <a:pPr lvl="1"/>
            <a:r>
              <a:rPr lang="nl-NL" altLang="nl-NL"/>
              <a:t>Second level</a:t>
            </a:r>
          </a:p>
          <a:p>
            <a:pPr lvl="2"/>
            <a:r>
              <a:rPr lang="nl-NL" altLang="nl-NL"/>
              <a:t>Third level</a:t>
            </a:r>
          </a:p>
          <a:p>
            <a:pPr lvl="3"/>
            <a:r>
              <a:rPr lang="nl-NL" altLang="nl-NL"/>
              <a:t>Fourth level</a:t>
            </a:r>
          </a:p>
          <a:p>
            <a:pPr lvl="4"/>
            <a:r>
              <a:rPr lang="nl-NL" altLang="nl-NL"/>
              <a:t>Fifth level</a:t>
            </a:r>
            <a:endParaRPr lang="en-US" alt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4D0DCA-D573-6489-C847-8B7A8AC5C5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C55BA6B-7988-4AA2-98E9-AF4048A20DA9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DAC483-955B-C48D-50D5-F8E8B2DEC1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1BF0D9-7934-194F-E7CC-5AB8ECD151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EBC6E21-EC06-4C46-83CE-29A12C633CCD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  <p:pic>
        <p:nvPicPr>
          <p:cNvPr id="1031" name="Picture 4" descr="logo">
            <a:extLst>
              <a:ext uri="{FF2B5EF4-FFF2-40B4-BE49-F238E27FC236}">
                <a16:creationId xmlns:a16="http://schemas.microsoft.com/office/drawing/2014/main" id="{7B0F255D-D699-8D69-15C0-B044F7E5E23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2590800"/>
            <a:ext cx="4800600" cy="111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4" descr="logo">
            <a:extLst>
              <a:ext uri="{FF2B5EF4-FFF2-40B4-BE49-F238E27FC236}">
                <a16:creationId xmlns:a16="http://schemas.microsoft.com/office/drawing/2014/main" id="{BCC318D7-3488-4B61-949A-9D69E7C03B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00" y="2743200"/>
            <a:ext cx="4800600" cy="111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8981" r:id="rId1"/>
    <p:sldLayoutId id="2147488920" r:id="rId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3AAF45F5-90F5-27EA-76DE-7190CB23DCD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Click to edit Master title style</a:t>
            </a:r>
            <a:endParaRPr lang="en-US" altLang="nl-NL"/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889877A3-D34D-44CA-FE9B-C694C14040E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Click to edit Master text styles</a:t>
            </a:r>
          </a:p>
          <a:p>
            <a:pPr lvl="1"/>
            <a:r>
              <a:rPr lang="nl-NL" altLang="nl-NL"/>
              <a:t>Second level</a:t>
            </a:r>
          </a:p>
          <a:p>
            <a:pPr lvl="2"/>
            <a:r>
              <a:rPr lang="nl-NL" altLang="nl-NL"/>
              <a:t>Third level</a:t>
            </a:r>
          </a:p>
          <a:p>
            <a:pPr lvl="3"/>
            <a:r>
              <a:rPr lang="nl-NL" altLang="nl-NL"/>
              <a:t>Fourth level</a:t>
            </a:r>
          </a:p>
          <a:p>
            <a:pPr lvl="4"/>
            <a:r>
              <a:rPr lang="nl-NL" altLang="nl-NL"/>
              <a:t>Fifth level</a:t>
            </a:r>
            <a:endParaRPr lang="en-US" alt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8D2CF6-C0E4-B708-1BC6-252B767D11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7D7BFE6-EB89-4530-B542-7A66D41CFE09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C64AA9-9DE0-AD4C-3B57-D60DCB7D82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122269-BF3D-64C4-9754-DA14D47E64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26C6048-BA5D-4FAC-AB0C-59A53AE802FB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  <p:pic>
        <p:nvPicPr>
          <p:cNvPr id="2055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723DFE94-9474-798D-3416-13081C30742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7788"/>
            <a:ext cx="9144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6D3B4695-7696-657B-9B34-74792B2F187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91440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Afbeelding 2" descr="malmberg_logo.jpg">
            <a:extLst>
              <a:ext uri="{FF2B5EF4-FFF2-40B4-BE49-F238E27FC236}">
                <a16:creationId xmlns:a16="http://schemas.microsoft.com/office/drawing/2014/main" id="{1B9FF63F-03DD-B9B9-D03D-F3FC8184CCF8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1457325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Afbeelding 9" descr="dia standaard 1.jpg">
            <a:extLst>
              <a:ext uri="{FF2B5EF4-FFF2-40B4-BE49-F238E27FC236}">
                <a16:creationId xmlns:a16="http://schemas.microsoft.com/office/drawing/2014/main" id="{CB5EE54F-E4E9-37D5-18E0-925520CDCBBC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Afbeelding 11" descr="dia standaard 2.jpg">
            <a:extLst>
              <a:ext uri="{FF2B5EF4-FFF2-40B4-BE49-F238E27FC236}">
                <a16:creationId xmlns:a16="http://schemas.microsoft.com/office/drawing/2014/main" id="{0CCF3AB1-C5DC-BDC7-9F72-A4AEA29F237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Afbeelding 8" descr="malmberg_logo.jpg">
            <a:extLst>
              <a:ext uri="{FF2B5EF4-FFF2-40B4-BE49-F238E27FC236}">
                <a16:creationId xmlns:a16="http://schemas.microsoft.com/office/drawing/2014/main" id="{DD271164-DFFD-BCDC-9179-14EA08AE92B9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1457325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8921" r:id="rId1"/>
    <p:sldLayoutId id="2147488982" r:id="rId2"/>
    <p:sldLayoutId id="2147488922" r:id="rId3"/>
    <p:sldLayoutId id="2147488923" r:id="rId4"/>
    <p:sldLayoutId id="2147488924" r:id="rId5"/>
    <p:sldLayoutId id="2147488983" r:id="rId6"/>
    <p:sldLayoutId id="2147488984" r:id="rId7"/>
    <p:sldLayoutId id="2147488925" r:id="rId8"/>
    <p:sldLayoutId id="2147488926" r:id="rId9"/>
    <p:sldLayoutId id="2147488927" r:id="rId10"/>
    <p:sldLayoutId id="2147488928" r:id="rId11"/>
    <p:sldLayoutId id="2147488929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>
            <a:extLst>
              <a:ext uri="{FF2B5EF4-FFF2-40B4-BE49-F238E27FC236}">
                <a16:creationId xmlns:a16="http://schemas.microsoft.com/office/drawing/2014/main" id="{27E0668A-3CF0-A1A4-D8DD-AF76E3936C7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Click to edit Master title style</a:t>
            </a:r>
            <a:endParaRPr lang="en-US" altLang="nl-NL"/>
          </a:p>
        </p:txBody>
      </p:sp>
      <p:sp>
        <p:nvSpPr>
          <p:cNvPr id="3075" name="Text Placeholder 2">
            <a:extLst>
              <a:ext uri="{FF2B5EF4-FFF2-40B4-BE49-F238E27FC236}">
                <a16:creationId xmlns:a16="http://schemas.microsoft.com/office/drawing/2014/main" id="{1F95370E-AE6E-C02F-4D9D-58C7571EA1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Click to edit Master text styles</a:t>
            </a:r>
          </a:p>
          <a:p>
            <a:pPr lvl="1"/>
            <a:r>
              <a:rPr lang="nl-NL" altLang="nl-NL"/>
              <a:t>Second level</a:t>
            </a:r>
          </a:p>
          <a:p>
            <a:pPr lvl="2"/>
            <a:r>
              <a:rPr lang="nl-NL" altLang="nl-NL"/>
              <a:t>Third level</a:t>
            </a:r>
          </a:p>
          <a:p>
            <a:pPr lvl="3"/>
            <a:r>
              <a:rPr lang="nl-NL" altLang="nl-NL"/>
              <a:t>Fourth level</a:t>
            </a:r>
          </a:p>
          <a:p>
            <a:pPr lvl="4"/>
            <a:r>
              <a:rPr lang="nl-NL" altLang="nl-NL"/>
              <a:t>Fifth level</a:t>
            </a:r>
            <a:endParaRPr lang="en-US" alt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5833EB-C2C0-41D9-27D4-C00C7C3EDD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934011E-FDF4-411F-AFD8-608E456F59D6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C379C-CED7-F1A9-77BD-A0DB703B88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719B02-0DF3-447E-5BFC-9B0C401B66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9990468-0412-4C49-B649-ED1C5BC1DD17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  <p:pic>
        <p:nvPicPr>
          <p:cNvPr id="3079" name="Picture 1" descr="dia standaard 3.jpg">
            <a:extLst>
              <a:ext uri="{FF2B5EF4-FFF2-40B4-BE49-F238E27FC236}">
                <a16:creationId xmlns:a16="http://schemas.microsoft.com/office/drawing/2014/main" id="{D8DC2A1C-774B-1E36-4FC1-8779A438FF2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 descr="Z:\producties\Malmberg\umb jan vd meijden ppt sjablonen\logo mallmberg.jpg">
            <a:extLst>
              <a:ext uri="{FF2B5EF4-FFF2-40B4-BE49-F238E27FC236}">
                <a16:creationId xmlns:a16="http://schemas.microsoft.com/office/drawing/2014/main" id="{53AD34C1-2A48-4331-CF82-F9D4D653F73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7788"/>
            <a:ext cx="9144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2" descr="dia standaard 3.jpg">
            <a:extLst>
              <a:ext uri="{FF2B5EF4-FFF2-40B4-BE49-F238E27FC236}">
                <a16:creationId xmlns:a16="http://schemas.microsoft.com/office/drawing/2014/main" id="{D628152F-7997-00AA-17EB-66979E267EE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E11B8099-B562-FAE1-D706-8A927CFB39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91440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8985" r:id="rId1"/>
    <p:sldLayoutId id="2147488930" r:id="rId2"/>
    <p:sldLayoutId id="2147488931" r:id="rId3"/>
    <p:sldLayoutId id="2147488932" r:id="rId4"/>
    <p:sldLayoutId id="2147488986" r:id="rId5"/>
    <p:sldLayoutId id="2147488933" r:id="rId6"/>
    <p:sldLayoutId id="2147488934" r:id="rId7"/>
    <p:sldLayoutId id="2147488935" r:id="rId8"/>
    <p:sldLayoutId id="2147488936" r:id="rId9"/>
    <p:sldLayoutId id="2147488937" r:id="rId10"/>
    <p:sldLayoutId id="2147488938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>
            <a:extLst>
              <a:ext uri="{FF2B5EF4-FFF2-40B4-BE49-F238E27FC236}">
                <a16:creationId xmlns:a16="http://schemas.microsoft.com/office/drawing/2014/main" id="{494A0FF4-1EA3-00D7-D06B-BAAC9A7CCB8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Click to edit Master title style</a:t>
            </a:r>
            <a:endParaRPr lang="en-US" altLang="nl-NL"/>
          </a:p>
        </p:txBody>
      </p:sp>
      <p:sp>
        <p:nvSpPr>
          <p:cNvPr id="5123" name="Text Placeholder 2">
            <a:extLst>
              <a:ext uri="{FF2B5EF4-FFF2-40B4-BE49-F238E27FC236}">
                <a16:creationId xmlns:a16="http://schemas.microsoft.com/office/drawing/2014/main" id="{90791C81-FFF1-E9B8-76B6-770B2659DB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Click to edit Master text styles</a:t>
            </a:r>
          </a:p>
          <a:p>
            <a:pPr lvl="1"/>
            <a:r>
              <a:rPr lang="nl-NL" altLang="nl-NL"/>
              <a:t>Second level</a:t>
            </a:r>
          </a:p>
          <a:p>
            <a:pPr lvl="2"/>
            <a:r>
              <a:rPr lang="nl-NL" altLang="nl-NL"/>
              <a:t>Third level</a:t>
            </a:r>
          </a:p>
          <a:p>
            <a:pPr lvl="3"/>
            <a:r>
              <a:rPr lang="nl-NL" altLang="nl-NL"/>
              <a:t>Fourth level</a:t>
            </a:r>
          </a:p>
          <a:p>
            <a:pPr lvl="4"/>
            <a:r>
              <a:rPr lang="nl-NL" altLang="nl-NL"/>
              <a:t>Fifth level</a:t>
            </a:r>
            <a:endParaRPr lang="en-US" alt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E37CD1-ED2B-2798-D3D7-0184A29E1E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E993FBB-D35F-45DA-A5A8-36086B2FD3E0}" type="datetimeFigureOut">
              <a:rPr lang="en-US" altLang="nl-NL"/>
              <a:pPr>
                <a:defRPr/>
              </a:pPr>
              <a:t>10/5/2026</a:t>
            </a:fld>
            <a:endParaRPr lang="en-US" alt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06ED89-6508-4F5E-25C3-72F36E2D85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65D782-B65B-7BF9-78B4-EE1E22F9FD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6EF9ECD-1B56-4DDA-A61F-3D3AADBB2B43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  <p:pic>
        <p:nvPicPr>
          <p:cNvPr id="5127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72129E42-2578-AE4B-805B-0F11DE9AA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7788"/>
            <a:ext cx="9144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6204A75E-9CAE-0CE4-37B3-326D29270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91440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Afbeelding 2" descr="malmberg_logo.jpg">
            <a:extLst>
              <a:ext uri="{FF2B5EF4-FFF2-40B4-BE49-F238E27FC236}">
                <a16:creationId xmlns:a16="http://schemas.microsoft.com/office/drawing/2014/main" id="{524C96D2-0403-F4B1-32C2-6D949B2FB63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1457325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Afbeelding 9" descr="dia standaard 1.jpg">
            <a:extLst>
              <a:ext uri="{FF2B5EF4-FFF2-40B4-BE49-F238E27FC236}">
                <a16:creationId xmlns:a16="http://schemas.microsoft.com/office/drawing/2014/main" id="{769BFE32-AA27-842A-F5E5-01BB0A36F08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Afbeelding 11" descr="dia standaard 2.jpg">
            <a:extLst>
              <a:ext uri="{FF2B5EF4-FFF2-40B4-BE49-F238E27FC236}">
                <a16:creationId xmlns:a16="http://schemas.microsoft.com/office/drawing/2014/main" id="{35BBBEC9-E067-D196-57C4-1BED75392BF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2" name="Afbeelding 8" descr="malmberg_logo.jpg">
            <a:extLst>
              <a:ext uri="{FF2B5EF4-FFF2-40B4-BE49-F238E27FC236}">
                <a16:creationId xmlns:a16="http://schemas.microsoft.com/office/drawing/2014/main" id="{FF359315-E0FC-9A55-01FD-AB0EF3E1B9A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1457325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8948" r:id="rId1"/>
    <p:sldLayoutId id="2147488990" r:id="rId2"/>
    <p:sldLayoutId id="2147488949" r:id="rId3"/>
    <p:sldLayoutId id="2147488950" r:id="rId4"/>
    <p:sldLayoutId id="2147488951" r:id="rId5"/>
    <p:sldLayoutId id="2147488991" r:id="rId6"/>
    <p:sldLayoutId id="2147488992" r:id="rId7"/>
    <p:sldLayoutId id="2147488952" r:id="rId8"/>
    <p:sldLayoutId id="2147488953" r:id="rId9"/>
    <p:sldLayoutId id="2147488954" r:id="rId10"/>
    <p:sldLayoutId id="2147488955" r:id="rId11"/>
    <p:sldLayoutId id="2147488956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2DA1EC2-CDCE-57F2-71A6-36A8733CC95E}"/>
              </a:ext>
            </a:extLst>
          </p:cNvPr>
          <p:cNvSpPr/>
          <p:nvPr/>
        </p:nvSpPr>
        <p:spPr>
          <a:xfrm>
            <a:off x="0" y="176213"/>
            <a:ext cx="9142413" cy="16462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61F300-93A9-A01A-3CD9-F6DB8E52A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84163"/>
            <a:ext cx="7772400" cy="150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8196" name="Text Placeholder 2">
            <a:extLst>
              <a:ext uri="{FF2B5EF4-FFF2-40B4-BE49-F238E27FC236}">
                <a16:creationId xmlns:a16="http://schemas.microsoft.com/office/drawing/2014/main" id="{D4993997-134E-B9D7-71CB-EF6F926898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011363"/>
            <a:ext cx="7772400" cy="420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Klikken om de tekststijl van het model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  <a:endParaRPr lang="en-US" alt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C2D187-DD7B-0E78-AD64-22606E813B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423025"/>
            <a:ext cx="2595562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C0F82C4-501D-49BC-A4D0-C45399F99DA9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B7EF2-3BCA-5F90-C892-EE12B3701F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91000" y="6423025"/>
            <a:ext cx="4060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CAF8A-F72A-7CD1-30FE-8114744DAD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64525" y="6423025"/>
            <a:ext cx="709613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03EA320-604A-42F6-B97E-F4CA48C0AC4F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  <p:pic>
        <p:nvPicPr>
          <p:cNvPr id="8200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51020B46-C109-7C64-4200-707CBE85901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7788"/>
            <a:ext cx="9144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9001" r:id="rId1"/>
    <p:sldLayoutId id="2147489002" r:id="rId2"/>
    <p:sldLayoutId id="2147489003" r:id="rId3"/>
    <p:sldLayoutId id="2147488975" r:id="rId4"/>
    <p:sldLayoutId id="2147488976" r:id="rId5"/>
    <p:sldLayoutId id="2147488977" r:id="rId6"/>
    <p:sldLayoutId id="2147489004" r:id="rId7"/>
    <p:sldLayoutId id="2147488978" r:id="rId8"/>
    <p:sldLayoutId id="2147488979" r:id="rId9"/>
    <p:sldLayoutId id="2147488980" r:id="rId10"/>
    <p:sldLayoutId id="2147489005" r:id="rId11"/>
    <p:sldLayoutId id="2147489007" r:id="rId12"/>
    <p:sldLayoutId id="2147489008" r:id="rId13"/>
    <p:sldLayoutId id="2147489009" r:id="rId14"/>
    <p:sldLayoutId id="2147489010" r:id="rId15"/>
    <p:sldLayoutId id="2147489011" r:id="rId16"/>
  </p:sldLayoutIdLst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00" kern="1200" cap="all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orbel" panose="020B0503020204020204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orbel" panose="020B0503020204020204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orbel" panose="020B0503020204020204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orbel" panose="020B0503020204020204" pitchFamily="34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orbel" panose="020B0503020204020204" pitchFamily="34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orbel" panose="020B0503020204020204" pitchFamily="34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orbel" panose="020B0503020204020204" pitchFamily="34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orbel" panose="020B0503020204020204" pitchFamily="34" charset="0"/>
        </a:defRPr>
      </a:lvl9pPr>
    </p:titleStyle>
    <p:bodyStyle>
      <a:lvl1pPr marL="182563" indent="-182563" algn="l" rtl="0" eaLnBrk="0" fontAlgn="base" hangingPunct="0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anose="05000000000000000000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163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anose="05000000000000000000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39763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anose="05000000000000000000" pitchFamily="2" charset="2"/>
        <a:buChar char="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868363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anose="05000000000000000000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6963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anose="05000000000000000000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8.png"/><Relationship Id="rId11" Type="http://schemas.openxmlformats.org/officeDocument/2006/relationships/image" Target="../media/image20.jpe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1.xml"/><Relationship Id="rId6" Type="http://schemas.openxmlformats.org/officeDocument/2006/relationships/hyperlink" Target="https://bibliotheekkortrijk.blogspot.com/2020/03/jeugdboekenmaand-bij-je-thuis-vincent.html" TargetMode="External"/><Relationship Id="rId5" Type="http://schemas.openxmlformats.org/officeDocument/2006/relationships/image" Target="../media/image35.jpeg"/><Relationship Id="rId4" Type="http://schemas.openxmlformats.org/officeDocument/2006/relationships/hyperlink" Target="https://www.sclera.be/nl/picto/search?searchField=knutse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9.xml"/><Relationship Id="rId5" Type="http://schemas.openxmlformats.org/officeDocument/2006/relationships/hyperlink" Target="https://www.tafeldiploma.nl/" TargetMode="Externa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9.xml"/><Relationship Id="rId5" Type="http://schemas.openxmlformats.org/officeDocument/2006/relationships/hyperlink" Target="https://maken.wikiwijs.nl/91269/Hoofdsteden_van_het_provincies_in_Nederland" TargetMode="Externa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lblogdearcicarmen.blogspot.com/2016/11/tema-8-europa-en-el-mundo_20.html" TargetMode="Externa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3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818E0F-8D33-2C6C-1920-BB9F1BEE70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638" y="2166938"/>
            <a:ext cx="8602662" cy="17383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>
                <a:latin typeface="Aptos" panose="020B0004020202020204" pitchFamily="34" charset="0"/>
              </a:rPr>
              <a:t>Informatie</a:t>
            </a:r>
            <a:br>
              <a:rPr lang="nl-NL" dirty="0">
                <a:latin typeface="Aptos" panose="020B0004020202020204" pitchFamily="34" charset="0"/>
              </a:rPr>
            </a:br>
            <a:r>
              <a:rPr lang="nl-NL" dirty="0">
                <a:latin typeface="Aptos" panose="020B0004020202020204" pitchFamily="34" charset="0"/>
              </a:rPr>
              <a:t> groep 4, 5 en 6</a:t>
            </a:r>
          </a:p>
        </p:txBody>
      </p:sp>
      <p:sp>
        <p:nvSpPr>
          <p:cNvPr id="43011" name="Ondertitel 2">
            <a:extLst>
              <a:ext uri="{FF2B5EF4-FFF2-40B4-BE49-F238E27FC236}">
                <a16:creationId xmlns:a16="http://schemas.microsoft.com/office/drawing/2014/main" id="{93824A21-D8FE-BDA5-4730-12F910EE90E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143000" y="3970338"/>
            <a:ext cx="6858000" cy="1309687"/>
          </a:xfrm>
        </p:spPr>
        <p:txBody>
          <a:bodyPr>
            <a:normAutofit/>
          </a:bodyPr>
          <a:lstStyle/>
          <a:p>
            <a:pPr eaLnBrk="1" hangingPunct="1"/>
            <a:r>
              <a:rPr lang="nl-NL" altLang="nl-NL" sz="4400"/>
              <a:t>2026-2027</a:t>
            </a:r>
            <a:endParaRPr lang="nl-NL" altLang="nl-NL" sz="4400" dirty="0"/>
          </a:p>
          <a:p>
            <a:endParaRPr lang="nl-NL" altLang="nl-NL" sz="4400" dirty="0"/>
          </a:p>
          <a:p>
            <a:endParaRPr lang="nl-NL" altLang="nl-NL" sz="4400" dirty="0"/>
          </a:p>
          <a:p>
            <a:endParaRPr lang="nl-NL" altLang="nl-NL" sz="4400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C460D58E-A486-30D7-D6A6-1D7641C72FAD}"/>
              </a:ext>
            </a:extLst>
          </p:cNvPr>
          <p:cNvSpPr txBox="1"/>
          <p:nvPr/>
        </p:nvSpPr>
        <p:spPr>
          <a:xfrm>
            <a:off x="1539433" y="416688"/>
            <a:ext cx="62850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 err="1"/>
              <a:t>Florens</a:t>
            </a:r>
            <a:r>
              <a:rPr lang="nl-NL" sz="4000" dirty="0"/>
              <a:t> </a:t>
            </a:r>
            <a:r>
              <a:rPr lang="nl-NL" sz="4000" dirty="0" err="1"/>
              <a:t>Radewijnsschool</a:t>
            </a:r>
            <a:endParaRPr lang="nl-NL" sz="4000" dirty="0"/>
          </a:p>
        </p:txBody>
      </p:sp>
      <p:pic>
        <p:nvPicPr>
          <p:cNvPr id="4" name="Picture 3" descr="Florens Radewijnsschool - OOZ (Stichting Openbaar Onderwijs Zwolle en ...">
            <a:extLst>
              <a:ext uri="{FF2B5EF4-FFF2-40B4-BE49-F238E27FC236}">
                <a16:creationId xmlns:a16="http://schemas.microsoft.com/office/drawing/2014/main" id="{DF67B263-3F1D-69FD-1AC1-A949C8CCDA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57" y="5997158"/>
            <a:ext cx="2068286" cy="709314"/>
          </a:xfrm>
          <a:prstGeom prst="rect">
            <a:avLst/>
          </a:prstGeom>
        </p:spPr>
      </p:pic>
      <p:pic>
        <p:nvPicPr>
          <p:cNvPr id="5" name="Picture 4" descr="Ons onderwijs - OOZ (Stichting Openbaar Onderwijs Zwolle en Regio)">
            <a:extLst>
              <a:ext uri="{FF2B5EF4-FFF2-40B4-BE49-F238E27FC236}">
                <a16:creationId xmlns:a16="http://schemas.microsoft.com/office/drawing/2014/main" id="{2B2C3D2A-8F76-8285-995A-9595315791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8720" y="235712"/>
            <a:ext cx="2712720" cy="13268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 1">
            <a:extLst>
              <a:ext uri="{FF2B5EF4-FFF2-40B4-BE49-F238E27FC236}">
                <a16:creationId xmlns:a16="http://schemas.microsoft.com/office/drawing/2014/main" id="{554AF0C4-B234-28BE-52D9-BF75B1E1F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altLang="nl-NL" dirty="0"/>
              <a:t>Algemene informatie </a:t>
            </a:r>
          </a:p>
        </p:txBody>
      </p:sp>
      <p:sp>
        <p:nvSpPr>
          <p:cNvPr id="8195" name="Tijdelijke aanduiding voor inhoud 2">
            <a:extLst>
              <a:ext uri="{FF2B5EF4-FFF2-40B4-BE49-F238E27FC236}">
                <a16:creationId xmlns:a16="http://schemas.microsoft.com/office/drawing/2014/main" id="{341097B8-7ADA-420E-042B-AFF2E50B6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525" y="1968500"/>
            <a:ext cx="8361363" cy="4281829"/>
          </a:xfrm>
        </p:spPr>
        <p:txBody>
          <a:bodyPr rtlCol="0">
            <a:noAutofit/>
          </a:bodyPr>
          <a:lstStyle/>
          <a:p>
            <a:pPr marL="0" indent="0" eaLnBrk="1" fontAlgn="auto" hangingPunct="1">
              <a:buNone/>
              <a:defRPr/>
            </a:pPr>
            <a:r>
              <a:rPr lang="nl-NL" altLang="nl-NL" sz="2600" dirty="0"/>
              <a:t>Wie werkt wanneer:</a:t>
            </a:r>
          </a:p>
          <a:p>
            <a:pPr eaLnBrk="1" fontAlgn="auto" hangingPunct="1">
              <a:buFont typeface="Arial" panose="020B0604020202020204" pitchFamily="34" charset="0"/>
              <a:buChar char="•"/>
              <a:defRPr/>
            </a:pPr>
            <a:r>
              <a:rPr lang="nl-NL" altLang="nl-NL" sz="2600" dirty="0"/>
              <a:t>Juf Sonja is er elke dag </a:t>
            </a:r>
          </a:p>
          <a:p>
            <a:pPr eaLnBrk="1" fontAlgn="auto" hangingPunct="1">
              <a:buFont typeface="Arial" panose="020B0604020202020204" pitchFamily="34" charset="0"/>
              <a:buChar char="•"/>
              <a:defRPr/>
            </a:pPr>
            <a:r>
              <a:rPr lang="nl-NL" altLang="nl-NL" sz="2600" dirty="0"/>
              <a:t>Op vrijdagmiddag geeft juf Marjolijn les (juf van groep 1 en 2)</a:t>
            </a:r>
          </a:p>
          <a:p>
            <a:pPr marL="411480" lvl="1" indent="-182880" eaLnBrk="1" fontAlgn="auto" hangingPunct="1">
              <a:defRPr/>
            </a:pPr>
            <a:endParaRPr lang="nl-NL" altLang="nl-NL" sz="2800" dirty="0"/>
          </a:p>
          <a:p>
            <a:pPr marL="182880" indent="-182880" eaLnBrk="1" fontAlgn="auto" hangingPunct="1">
              <a:defRPr/>
            </a:pPr>
            <a:endParaRPr lang="nl-NL" altLang="nl-NL" sz="2600" dirty="0"/>
          </a:p>
          <a:p>
            <a:pPr marL="393700" lvl="1" indent="0" eaLnBrk="1" fontAlgn="auto" hangingPunct="1">
              <a:buFont typeface="Wingdings" panose="05000000000000000000" pitchFamily="2" charset="2"/>
              <a:buNone/>
              <a:defRPr/>
            </a:pPr>
            <a:endParaRPr lang="nl-NL" altLang="nl-NL" sz="2600" dirty="0"/>
          </a:p>
          <a:p>
            <a:pPr marL="182880" indent="-182880" eaLnBrk="1" fontAlgn="auto" hangingPunct="1">
              <a:defRPr/>
            </a:pPr>
            <a:endParaRPr lang="nl-NL" altLang="nl-NL" sz="2600" dirty="0"/>
          </a:p>
          <a:p>
            <a:pPr marL="182880" indent="-182880" eaLnBrk="1" fontAlgn="auto" hangingPunct="1">
              <a:defRPr/>
            </a:pPr>
            <a:endParaRPr lang="nl-NL" altLang="nl-NL" sz="2600" dirty="0"/>
          </a:p>
        </p:txBody>
      </p:sp>
      <p:pic>
        <p:nvPicPr>
          <p:cNvPr id="2" name="Picture 1" descr="Florens Radewijnsschool - OOZ (Stichting Openbaar Onderwijs Zwolle en ...">
            <a:extLst>
              <a:ext uri="{FF2B5EF4-FFF2-40B4-BE49-F238E27FC236}">
                <a16:creationId xmlns:a16="http://schemas.microsoft.com/office/drawing/2014/main" id="{1716E192-8560-0081-8EBB-F715C1C4C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26912"/>
            <a:ext cx="2712720" cy="92049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4A101C-8EFF-546F-A7BA-73910E076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Algemene informatie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1DB56FB-0C4C-2331-DD3C-B66FCBFDA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fontAlgn="auto" hangingPunct="1">
              <a:buNone/>
              <a:defRPr/>
            </a:pPr>
            <a:r>
              <a:rPr lang="nl-NL" altLang="nl-NL" sz="2800" dirty="0"/>
              <a:t>Gymnastiek </a:t>
            </a:r>
          </a:p>
          <a:p>
            <a:pPr lvl="1" eaLnBrk="1" fontAlgn="auto" hangingPunct="1">
              <a:buFont typeface="Arial" panose="020B0604020202020204" pitchFamily="34" charset="0"/>
              <a:buChar char="•"/>
              <a:defRPr/>
            </a:pPr>
            <a:r>
              <a:rPr lang="nl-NL" altLang="nl-NL" sz="2800" dirty="0"/>
              <a:t>Elke maandag en vrijdag om 8:30</a:t>
            </a:r>
          </a:p>
          <a:p>
            <a:pPr lvl="1" eaLnBrk="1" fontAlgn="auto" hangingPunct="1">
              <a:buFont typeface="Arial" panose="020B0604020202020204" pitchFamily="34" charset="0"/>
              <a:buChar char="•"/>
              <a:defRPr/>
            </a:pPr>
            <a:r>
              <a:rPr lang="nl-NL" altLang="nl-NL" sz="2800" dirty="0"/>
              <a:t>In de gymzaal van het dorpshuis</a:t>
            </a:r>
          </a:p>
          <a:p>
            <a:pPr lvl="1" eaLnBrk="1" fontAlgn="auto" hangingPunct="1">
              <a:buFont typeface="Arial" panose="020B0604020202020204" pitchFamily="34" charset="0"/>
              <a:buChar char="•"/>
              <a:defRPr/>
            </a:pPr>
            <a:r>
              <a:rPr lang="nl-NL" altLang="nl-NL" sz="2800" dirty="0"/>
              <a:t>Kleedkamer is open vanaf 8.20</a:t>
            </a:r>
          </a:p>
          <a:p>
            <a:endParaRPr lang="nl-NL" dirty="0"/>
          </a:p>
        </p:txBody>
      </p:sp>
      <p:pic>
        <p:nvPicPr>
          <p:cNvPr id="5" name="Picture 4" descr="Florens Radewijnsschool - OOZ (Stichting Openbaar Onderwijs Zwolle en ...">
            <a:extLst>
              <a:ext uri="{FF2B5EF4-FFF2-40B4-BE49-F238E27FC236}">
                <a16:creationId xmlns:a16="http://schemas.microsoft.com/office/drawing/2014/main" id="{A4DAFA50-9175-9E3A-86D6-E945B4E89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03" y="6220678"/>
            <a:ext cx="2068286" cy="70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108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D4E976-D462-7E44-D4B7-74C968E36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sz="2000" dirty="0"/>
              <a:t>Algemene informatie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D1375E4-D895-FAEE-C02C-8258EFD05E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398" y="1802075"/>
            <a:ext cx="7772400" cy="4206875"/>
          </a:xfrm>
        </p:spPr>
        <p:txBody>
          <a:bodyPr/>
          <a:lstStyle/>
          <a:p>
            <a:pPr marL="182880" indent="-182880" eaLnBrk="1" fontAlgn="auto" hangingPunct="1">
              <a:defRPr/>
            </a:pPr>
            <a:r>
              <a:rPr lang="nl-NL" altLang="nl-NL" sz="2000" dirty="0"/>
              <a:t> Foto’s komen in </a:t>
            </a:r>
            <a:r>
              <a:rPr lang="nl-NL" altLang="nl-NL" sz="2000" dirty="0" err="1"/>
              <a:t>parro</a:t>
            </a:r>
            <a:r>
              <a:rPr lang="nl-NL" altLang="nl-NL" sz="2000" dirty="0"/>
              <a:t>.</a:t>
            </a:r>
          </a:p>
          <a:p>
            <a:pPr marL="182245" indent="-182245" eaLnBrk="1" fontAlgn="auto" hangingPunct="1">
              <a:defRPr/>
            </a:pPr>
            <a:r>
              <a:rPr lang="nl-NL" altLang="nl-NL" sz="2000" dirty="0"/>
              <a:t>Nieuwsbrief laatste vrijdag van de maand in </a:t>
            </a:r>
            <a:r>
              <a:rPr lang="nl-NL" altLang="nl-NL" sz="2000" dirty="0" err="1"/>
              <a:t>Parro</a:t>
            </a:r>
            <a:r>
              <a:rPr lang="nl-NL" altLang="nl-NL" sz="2000" dirty="0"/>
              <a:t>.</a:t>
            </a:r>
          </a:p>
          <a:p>
            <a:pPr marL="182880" indent="-182880" eaLnBrk="1" fontAlgn="auto" hangingPunct="1">
              <a:defRPr/>
            </a:pPr>
            <a:r>
              <a:rPr lang="nl-NL" altLang="nl-NL" sz="2000" dirty="0"/>
              <a:t>Voor data: zie agenda </a:t>
            </a:r>
            <a:r>
              <a:rPr lang="nl-NL" altLang="nl-NL" sz="2000" dirty="0" err="1"/>
              <a:t>parro</a:t>
            </a:r>
            <a:r>
              <a:rPr lang="nl-NL" altLang="nl-NL" sz="2000" dirty="0"/>
              <a:t>.</a:t>
            </a:r>
          </a:p>
          <a:p>
            <a:pPr marL="182880" indent="-182880" eaLnBrk="1" fontAlgn="auto" hangingPunct="1">
              <a:defRPr/>
            </a:pPr>
            <a:r>
              <a:rPr lang="nl-NL" altLang="nl-NL" sz="2000" dirty="0"/>
              <a:t>Graag AVG-lijst in </a:t>
            </a:r>
            <a:r>
              <a:rPr lang="nl-NL" altLang="nl-NL" sz="2000" dirty="0" err="1"/>
              <a:t>Parro</a:t>
            </a:r>
            <a:r>
              <a:rPr lang="nl-NL" altLang="nl-NL" sz="2000" dirty="0"/>
              <a:t> controleren. </a:t>
            </a:r>
          </a:p>
          <a:p>
            <a:pPr marL="182880" indent="-182880" eaLnBrk="1" fontAlgn="auto" hangingPunct="1">
              <a:defRPr/>
            </a:pPr>
            <a:r>
              <a:rPr lang="nl-NL" altLang="nl-NL" sz="2000" dirty="0"/>
              <a:t>Heeft iedereen groep 4, 5 en 6  en </a:t>
            </a:r>
            <a:r>
              <a:rPr lang="nl-NL" altLang="nl-NL" sz="2000" dirty="0" err="1"/>
              <a:t>Florens</a:t>
            </a:r>
            <a:r>
              <a:rPr lang="nl-NL" altLang="nl-NL" sz="2000" dirty="0"/>
              <a:t> </a:t>
            </a:r>
            <a:r>
              <a:rPr lang="nl-NL" altLang="nl-NL" sz="2000" dirty="0" err="1"/>
              <a:t>Radewijnsschool</a:t>
            </a:r>
            <a:r>
              <a:rPr lang="nl-NL" altLang="nl-NL" sz="2000" dirty="0"/>
              <a:t> in </a:t>
            </a:r>
            <a:r>
              <a:rPr lang="nl-NL" altLang="nl-NL" sz="2000" dirty="0" err="1"/>
              <a:t>Parro</a:t>
            </a:r>
            <a:r>
              <a:rPr lang="nl-NL" altLang="nl-NL" sz="2000" dirty="0"/>
              <a:t>?</a:t>
            </a:r>
          </a:p>
          <a:p>
            <a:pPr marL="182880" indent="-182880" eaLnBrk="1" fontAlgn="auto" hangingPunct="1">
              <a:defRPr/>
            </a:pPr>
            <a:r>
              <a:rPr lang="nl-NL" altLang="nl-NL" sz="2000" dirty="0" err="1"/>
              <a:t>Verjaardagstraktaties</a:t>
            </a:r>
            <a:r>
              <a:rPr lang="nl-NL" altLang="nl-NL" sz="2000" dirty="0"/>
              <a:t>: geen cadeautjes.</a:t>
            </a:r>
          </a:p>
          <a:p>
            <a:pPr marL="182880" indent="-182880" eaLnBrk="1" fontAlgn="auto" hangingPunct="1">
              <a:defRPr/>
            </a:pPr>
            <a:r>
              <a:rPr lang="nl-NL" altLang="nl-NL" sz="2000" dirty="0"/>
              <a:t>Cito afname in januari en juni.</a:t>
            </a:r>
          </a:p>
          <a:p>
            <a:pPr marL="182880" indent="-182880" eaLnBrk="1" fontAlgn="auto" hangingPunct="1">
              <a:defRPr/>
            </a:pPr>
            <a:r>
              <a:rPr lang="nl-NL" altLang="nl-NL" sz="2000" dirty="0"/>
              <a:t>Ontwikkelgesprekken: in oktober, februari en juni.</a:t>
            </a:r>
          </a:p>
          <a:p>
            <a:pPr marL="182880" indent="-182880" eaLnBrk="1" fontAlgn="auto" hangingPunct="1">
              <a:defRPr/>
            </a:pPr>
            <a:r>
              <a:rPr lang="nl-NL" altLang="nl-NL" sz="2000" dirty="0"/>
              <a:t>Rapporten: mee in februari en juli.</a:t>
            </a:r>
          </a:p>
          <a:p>
            <a:pPr marL="182245" indent="-182245">
              <a:defRPr/>
            </a:pPr>
            <a:endParaRPr lang="nl-NL" sz="2000" dirty="0"/>
          </a:p>
        </p:txBody>
      </p:sp>
      <p:pic>
        <p:nvPicPr>
          <p:cNvPr id="5" name="Picture 4" descr="Florens Radewijnsschool - OOZ (Stichting Openbaar Onderwijs Zwolle en ...">
            <a:extLst>
              <a:ext uri="{FF2B5EF4-FFF2-40B4-BE49-F238E27FC236}">
                <a16:creationId xmlns:a16="http://schemas.microsoft.com/office/drawing/2014/main" id="{58F6499E-B2CA-C79A-E9F3-FABCE7F94E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03" y="6220678"/>
            <a:ext cx="2068286" cy="70931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C2D4CE-7C54-CD6C-5A45-2374F1287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Organisatie in de klas</a:t>
            </a:r>
          </a:p>
        </p:txBody>
      </p:sp>
      <p:sp>
        <p:nvSpPr>
          <p:cNvPr id="48131" name="Tijdelijke aanduiding voor inhoud 2">
            <a:extLst>
              <a:ext uri="{FF2B5EF4-FFF2-40B4-BE49-F238E27FC236}">
                <a16:creationId xmlns:a16="http://schemas.microsoft.com/office/drawing/2014/main" id="{47CC3C41-7AA7-CCBA-597B-B7C92F9A23B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182245" indent="-182245">
              <a:buNone/>
            </a:pPr>
            <a:r>
              <a:rPr lang="nl-NL" sz="2800" b="1" dirty="0">
                <a:latin typeface="Aptos"/>
              </a:rPr>
              <a:t>De kracht van onze combinatiegroep</a:t>
            </a:r>
            <a:endParaRPr lang="en-US" sz="2800"/>
          </a:p>
          <a:p>
            <a:pPr marL="182245" indent="-182245">
              <a:buFont typeface="Wingdings"/>
            </a:pPr>
            <a:r>
              <a:rPr lang="nl-NL" sz="2800" dirty="0">
                <a:latin typeface="Aptos"/>
              </a:rPr>
              <a:t>Leerlingen werken afwisselend zelfstandig, samen en onder begeleiding van de leerkracht.</a:t>
            </a:r>
          </a:p>
          <a:p>
            <a:pPr marL="182245" indent="-182245">
              <a:buFont typeface="Wingdings"/>
            </a:pPr>
            <a:r>
              <a:rPr lang="nl-NL" sz="2800" dirty="0">
                <a:latin typeface="Aptos"/>
              </a:rPr>
              <a:t>Er is aandacht en ruimte voor het ontwikkelen van zelfstandigheid en eigenaarschap.</a:t>
            </a:r>
          </a:p>
          <a:p>
            <a:pPr marL="182245" indent="-182245">
              <a:buFont typeface="Wingdings"/>
            </a:pPr>
            <a:r>
              <a:rPr lang="nl-NL" sz="2800" dirty="0">
                <a:latin typeface="Aptos"/>
              </a:rPr>
              <a:t>Leerlingen leren van én met elkaar.</a:t>
            </a:r>
          </a:p>
          <a:p>
            <a:pPr marL="182245" indent="-182245">
              <a:buFont typeface="Wingdings"/>
            </a:pPr>
            <a:r>
              <a:rPr lang="nl-NL" sz="2800" dirty="0">
                <a:latin typeface="Aptos"/>
              </a:rPr>
              <a:t>Onderwijs wordt afgestemd op de verschillende leerbehoeften binnen de groep.</a:t>
            </a:r>
            <a:endParaRPr lang="nl-NL" sz="2800"/>
          </a:p>
          <a:p>
            <a:pPr marL="182245" indent="-182245">
              <a:buNone/>
            </a:pPr>
            <a:endParaRPr lang="nl-NL" altLang="nl-NL" sz="6000" i="1" dirty="0"/>
          </a:p>
          <a:p>
            <a:pPr marL="182245" indent="-182245" eaLnBrk="1" hangingPunct="1"/>
            <a:endParaRPr lang="nl-NL" altLang="nl-NL" sz="4400" dirty="0"/>
          </a:p>
        </p:txBody>
      </p:sp>
      <p:pic>
        <p:nvPicPr>
          <p:cNvPr id="4" name="Picture 3" descr="Florens Radewijnsschool - OOZ (Stichting Openbaar Onderwijs Zwolle en ...">
            <a:extLst>
              <a:ext uri="{FF2B5EF4-FFF2-40B4-BE49-F238E27FC236}">
                <a16:creationId xmlns:a16="http://schemas.microsoft.com/office/drawing/2014/main" id="{305F9F46-E135-BE66-77EA-A36513CDE6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03" y="6149558"/>
            <a:ext cx="2068286" cy="70931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AAD0D6-0088-966B-DAAD-70BFA0C1F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Organisatie in de klas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2540DB6-C258-6517-903D-6FD5A5C629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eaLnBrk="1" fontAlgn="auto" hangingPunct="1">
              <a:buNone/>
              <a:defRPr/>
            </a:pPr>
            <a:r>
              <a:rPr lang="nl-NL" sz="2000" b="1" dirty="0">
                <a:latin typeface="Aptos"/>
                <a:ea typeface="Calibri"/>
                <a:cs typeface="Calibri"/>
              </a:rPr>
              <a:t>Op</a:t>
            </a:r>
            <a:r>
              <a:rPr lang="nl-NL" sz="2000" b="1" dirty="0">
                <a:latin typeface="Aptos"/>
              </a:rPr>
              <a:t> weg naar steeds meer zelfstandigheid</a:t>
            </a:r>
            <a:endParaRPr lang="en-US" sz="2000"/>
          </a:p>
          <a:p>
            <a:pPr marL="182245" indent="-182245">
              <a:defRPr/>
            </a:pPr>
            <a:r>
              <a:rPr lang="nl-NL" sz="2000" dirty="0">
                <a:latin typeface="Aptos"/>
              </a:rPr>
              <a:t>Werken met een dagtaak, die we geleidelijk verder uitbouwen.</a:t>
            </a:r>
            <a:endParaRPr lang="nl-NL" sz="2000"/>
          </a:p>
          <a:p>
            <a:pPr marL="182245" indent="-182245">
              <a:defRPr/>
            </a:pPr>
            <a:r>
              <a:rPr lang="nl-NL" sz="2000" dirty="0">
                <a:latin typeface="Aptos"/>
              </a:rPr>
              <a:t>Doelgericht leren met behulp van een doelenbord.</a:t>
            </a:r>
          </a:p>
          <a:p>
            <a:pPr marL="182245" indent="-182245">
              <a:defRPr/>
            </a:pPr>
            <a:r>
              <a:rPr lang="nl-NL" sz="2000" dirty="0">
                <a:latin typeface="Aptos"/>
              </a:rPr>
              <a:t>Duidelijke instructie volgens de principes van EDI (Expliciete Directe Instructie).</a:t>
            </a:r>
            <a:endParaRPr lang="nl-NL" sz="2000"/>
          </a:p>
          <a:p>
            <a:pPr marL="182245" indent="-182245">
              <a:defRPr/>
            </a:pPr>
            <a:r>
              <a:rPr lang="nl-NL" sz="2000" dirty="0">
                <a:latin typeface="Aptos"/>
              </a:rPr>
              <a:t>Inzicht in tijd en planning met de Time Timer.</a:t>
            </a:r>
          </a:p>
          <a:p>
            <a:pPr marL="182245" indent="-182245">
              <a:defRPr/>
            </a:pPr>
            <a:r>
              <a:rPr lang="nl-NL" sz="2000" dirty="0">
                <a:latin typeface="Aptos"/>
              </a:rPr>
              <a:t>Zelfstandig leren werken en eerst zelf oplossingen zoeken, ondersteund door het blokje.</a:t>
            </a:r>
          </a:p>
          <a:p>
            <a:pPr marL="182245" indent="-182245">
              <a:defRPr/>
            </a:pPr>
            <a:r>
              <a:rPr lang="nl-NL" sz="2000" dirty="0">
                <a:latin typeface="Aptos"/>
              </a:rPr>
              <a:t>Stap voor stap meer verantwoordelijkheid nemen voor het eigen leerproces.</a:t>
            </a:r>
          </a:p>
          <a:p>
            <a:pPr marL="182880" indent="-182880">
              <a:buFont typeface="Wingdings" panose="05000000000000000000" pitchFamily="2" charset="2"/>
              <a:buNone/>
              <a:defRPr/>
            </a:pPr>
            <a:endParaRPr lang="nl-NL" altLang="nl-NL" sz="4400" i="1" dirty="0">
              <a:latin typeface="Calibri" panose="020F0502020204030204" pitchFamily="34" charset="0"/>
              <a:ea typeface="Calibri"/>
              <a:cs typeface="Calibri"/>
            </a:endParaRPr>
          </a:p>
          <a:p>
            <a:pPr marL="182880" indent="-182880" eaLnBrk="1" fontAlgn="auto" hangingPunct="1">
              <a:defRPr/>
            </a:pPr>
            <a:endParaRPr lang="nl-NL" sz="3200" dirty="0"/>
          </a:p>
        </p:txBody>
      </p:sp>
      <p:pic>
        <p:nvPicPr>
          <p:cNvPr id="50180" name="Picture 5" descr="http://www.dewezeboom.nl/starnet/media/zelfstandig_werken_blokje.jpg">
            <a:extLst>
              <a:ext uri="{FF2B5EF4-FFF2-40B4-BE49-F238E27FC236}">
                <a16:creationId xmlns:a16="http://schemas.microsoft.com/office/drawing/2014/main" id="{7AD3A4DC-326F-EBB1-1951-4D8F1F9708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1" t="12601" r="8652" b="8652"/>
          <a:stretch>
            <a:fillRect/>
          </a:stretch>
        </p:blipFill>
        <p:spPr bwMode="auto">
          <a:xfrm>
            <a:off x="6877492" y="398385"/>
            <a:ext cx="1944688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Florens Radewijnsschool - OOZ (Stichting Openbaar Onderwijs Zwolle en ...">
            <a:extLst>
              <a:ext uri="{FF2B5EF4-FFF2-40B4-BE49-F238E27FC236}">
                <a16:creationId xmlns:a16="http://schemas.microsoft.com/office/drawing/2014/main" id="{D2F78424-BF30-0A11-7771-3BC65C1C1F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903" y="6149558"/>
            <a:ext cx="2068286" cy="70931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8" name="Rectangle 56327">
            <a:extLst>
              <a:ext uri="{FF2B5EF4-FFF2-40B4-BE49-F238E27FC236}">
                <a16:creationId xmlns:a16="http://schemas.microsoft.com/office/drawing/2014/main" id="{9A457F22-2034-4200-B6E4-5B8372AAC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6225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330" name="Rectangle 56329">
            <a:extLst>
              <a:ext uri="{FF2B5EF4-FFF2-40B4-BE49-F238E27FC236}">
                <a16:creationId xmlns:a16="http://schemas.microsoft.com/office/drawing/2014/main" id="{A9DA7986-F4F5-4F92-94A3-343B2D720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76981"/>
            <a:ext cx="3514725" cy="16395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74F928-28F1-4F95-A9A2-30C8E8497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707" y="284176"/>
            <a:ext cx="2753156" cy="150876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l-NL" sz="2800">
                <a:solidFill>
                  <a:schemeClr val="tx2"/>
                </a:solidFill>
              </a:rPr>
              <a:t>Getal &amp; Ruimte junior (rekenen)</a:t>
            </a:r>
          </a:p>
        </p:txBody>
      </p:sp>
      <p:sp>
        <p:nvSpPr>
          <p:cNvPr id="56323" name="Tijdelijke aanduiding voor inhoud 2">
            <a:extLst>
              <a:ext uri="{FF2B5EF4-FFF2-40B4-BE49-F238E27FC236}">
                <a16:creationId xmlns:a16="http://schemas.microsoft.com/office/drawing/2014/main" id="{88F60838-660A-5BD9-EEB7-727417734F7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5707" y="2011680"/>
            <a:ext cx="2757509" cy="4206240"/>
          </a:xfrm>
        </p:spPr>
        <p:txBody>
          <a:bodyPr>
            <a:normAutofit/>
          </a:bodyPr>
          <a:lstStyle/>
          <a:p>
            <a:r>
              <a:rPr lang="nl-NL" altLang="nl-NL">
                <a:solidFill>
                  <a:schemeClr val="bg1"/>
                </a:solidFill>
              </a:rPr>
              <a:t>1 doel per week</a:t>
            </a:r>
          </a:p>
          <a:p>
            <a:r>
              <a:rPr lang="nl-NL" altLang="nl-NL">
                <a:solidFill>
                  <a:schemeClr val="bg1"/>
                </a:solidFill>
              </a:rPr>
              <a:t>1 blok per 4 weken</a:t>
            </a:r>
          </a:p>
          <a:p>
            <a:r>
              <a:rPr lang="nl-NL" altLang="nl-NL">
                <a:solidFill>
                  <a:schemeClr val="bg1"/>
                </a:solidFill>
              </a:rPr>
              <a:t>Vaste opbouw van de lessen </a:t>
            </a:r>
          </a:p>
          <a:p>
            <a:pPr lvl="1"/>
            <a:r>
              <a:rPr lang="nl-NL" altLang="nl-NL">
                <a:solidFill>
                  <a:schemeClr val="bg1"/>
                </a:solidFill>
              </a:rPr>
              <a:t>Les 1: voorbereiden</a:t>
            </a:r>
          </a:p>
          <a:p>
            <a:pPr lvl="1"/>
            <a:r>
              <a:rPr lang="nl-NL" altLang="nl-NL">
                <a:solidFill>
                  <a:schemeClr val="bg1"/>
                </a:solidFill>
              </a:rPr>
              <a:t>Les 2 en 3: oefenen</a:t>
            </a:r>
          </a:p>
          <a:p>
            <a:pPr lvl="1"/>
            <a:r>
              <a:rPr lang="nl-NL" altLang="nl-NL">
                <a:solidFill>
                  <a:schemeClr val="bg1"/>
                </a:solidFill>
              </a:rPr>
              <a:t>Les  4: toepassen in context</a:t>
            </a:r>
          </a:p>
          <a:p>
            <a:pPr lvl="1"/>
            <a:r>
              <a:rPr lang="nl-NL" altLang="nl-NL">
                <a:solidFill>
                  <a:schemeClr val="bg1"/>
                </a:solidFill>
              </a:rPr>
              <a:t>Les 5: herhalen eerdere leerdoelen</a:t>
            </a:r>
          </a:p>
          <a:p>
            <a:pPr marL="0" indent="0">
              <a:buNone/>
            </a:pPr>
            <a:endParaRPr lang="nl-NL" altLang="nl-NL">
              <a:solidFill>
                <a:schemeClr val="bg1"/>
              </a:solidFill>
            </a:endParaRPr>
          </a:p>
          <a:p>
            <a:endParaRPr lang="nl-NL" altLang="nl-NL">
              <a:solidFill>
                <a:schemeClr val="bg1"/>
              </a:solidFill>
            </a:endParaRPr>
          </a:p>
          <a:p>
            <a:pPr lvl="1"/>
            <a:endParaRPr lang="nl-NL" altLang="nl-NL">
              <a:solidFill>
                <a:schemeClr val="bg1"/>
              </a:solidFill>
            </a:endParaRPr>
          </a:p>
          <a:p>
            <a:pPr lvl="1"/>
            <a:endParaRPr lang="nl-NL" altLang="nl-NL">
              <a:solidFill>
                <a:schemeClr val="bg1"/>
              </a:solidFill>
            </a:endParaRPr>
          </a:p>
        </p:txBody>
      </p:sp>
      <p:sp>
        <p:nvSpPr>
          <p:cNvPr id="56332" name="Rectangle 56331">
            <a:extLst>
              <a:ext uri="{FF2B5EF4-FFF2-40B4-BE49-F238E27FC236}">
                <a16:creationId xmlns:a16="http://schemas.microsoft.com/office/drawing/2014/main" id="{428E76FD-76EE-4DE6-BBA4-EEA6E4B98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68892" y="0"/>
            <a:ext cx="567510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Afbeelding 2" descr="Afbeelding met tekst, schermopname&#10;&#10;Door AI gegenereerde inhoud is mogelijk onjuist.">
            <a:extLst>
              <a:ext uri="{FF2B5EF4-FFF2-40B4-BE49-F238E27FC236}">
                <a16:creationId xmlns:a16="http://schemas.microsoft.com/office/drawing/2014/main" id="{2AD19B18-669B-B9C9-6CCF-86AE9A03D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232" y="598634"/>
            <a:ext cx="4017789" cy="5619286"/>
          </a:xfrm>
          <a:prstGeom prst="rect">
            <a:avLst/>
          </a:prstGeom>
        </p:spPr>
      </p:pic>
      <p:pic>
        <p:nvPicPr>
          <p:cNvPr id="5" name="Picture 4" descr="Florens Radewijnsschool - OOZ (Stichting Openbaar Onderwijs Zwolle en ...">
            <a:extLst>
              <a:ext uri="{FF2B5EF4-FFF2-40B4-BE49-F238E27FC236}">
                <a16:creationId xmlns:a16="http://schemas.microsoft.com/office/drawing/2014/main" id="{E1169A9F-E83E-293A-61A5-9053EC93D9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03" y="6149558"/>
            <a:ext cx="2068286" cy="70931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3E83AB-3FA6-FE0D-7530-5698F7ECD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8" name="Rectangle 56327">
            <a:extLst>
              <a:ext uri="{FF2B5EF4-FFF2-40B4-BE49-F238E27FC236}">
                <a16:creationId xmlns:a16="http://schemas.microsoft.com/office/drawing/2014/main" id="{9A457F22-2034-4200-B6E4-5B8372AAC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6225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330" name="Rectangle 56329">
            <a:extLst>
              <a:ext uri="{FF2B5EF4-FFF2-40B4-BE49-F238E27FC236}">
                <a16:creationId xmlns:a16="http://schemas.microsoft.com/office/drawing/2014/main" id="{A9DA7986-F4F5-4F92-94A3-343B2D720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76981"/>
            <a:ext cx="3514725" cy="16395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FC2DD38-3268-C456-499A-A955801B9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707" y="284176"/>
            <a:ext cx="2753156" cy="150876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l-NL">
                <a:solidFill>
                  <a:schemeClr val="tx2"/>
                </a:solidFill>
              </a:rPr>
              <a:t>Taal actief </a:t>
            </a:r>
          </a:p>
        </p:txBody>
      </p:sp>
      <p:sp>
        <p:nvSpPr>
          <p:cNvPr id="56323" name="Tijdelijke aanduiding voor inhoud 2">
            <a:extLst>
              <a:ext uri="{FF2B5EF4-FFF2-40B4-BE49-F238E27FC236}">
                <a16:creationId xmlns:a16="http://schemas.microsoft.com/office/drawing/2014/main" id="{3032300D-62E2-1C9A-1F7B-377953C2C91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5707" y="2011680"/>
            <a:ext cx="2757509" cy="420624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l-NL" altLang="nl-NL" dirty="0">
                <a:solidFill>
                  <a:schemeClr val="bg1"/>
                </a:solidFill>
              </a:rPr>
              <a:t>8 thema’s van 4 weken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altLang="nl-NL" dirty="0">
                <a:solidFill>
                  <a:schemeClr val="bg1"/>
                </a:solidFill>
              </a:rPr>
              <a:t>Spelling en tekstbegrip inbegrepen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altLang="nl-NL" dirty="0">
                <a:solidFill>
                  <a:schemeClr val="bg1"/>
                </a:solidFill>
              </a:rPr>
              <a:t>1 uur per dag taal en spelling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altLang="nl-NL" dirty="0">
                <a:solidFill>
                  <a:schemeClr val="bg1"/>
                </a:solidFill>
              </a:rPr>
              <a:t>Tekstbegrip 1x per week 45 minuten</a:t>
            </a:r>
          </a:p>
          <a:p>
            <a:pPr lvl="1"/>
            <a:endParaRPr lang="nl-NL" altLang="nl-NL" dirty="0">
              <a:solidFill>
                <a:schemeClr val="bg1"/>
              </a:solidFill>
            </a:endParaRPr>
          </a:p>
          <a:p>
            <a:pPr lvl="1"/>
            <a:endParaRPr lang="nl-NL" altLang="nl-NL" dirty="0">
              <a:solidFill>
                <a:schemeClr val="bg1"/>
              </a:solidFill>
            </a:endParaRPr>
          </a:p>
        </p:txBody>
      </p:sp>
      <p:sp>
        <p:nvSpPr>
          <p:cNvPr id="56332" name="Rectangle 56331">
            <a:extLst>
              <a:ext uri="{FF2B5EF4-FFF2-40B4-BE49-F238E27FC236}">
                <a16:creationId xmlns:a16="http://schemas.microsoft.com/office/drawing/2014/main" id="{428E76FD-76EE-4DE6-BBA4-EEA6E4B98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68892" y="0"/>
            <a:ext cx="567510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F54011F-9190-804B-9EB4-FE06A56148B4}"/>
              </a:ext>
            </a:extLst>
          </p:cNvPr>
          <p:cNvGrpSpPr/>
          <p:nvPr/>
        </p:nvGrpSpPr>
        <p:grpSpPr>
          <a:xfrm>
            <a:off x="3509734" y="871462"/>
            <a:ext cx="5534312" cy="4607679"/>
            <a:chOff x="2253306" y="1563512"/>
            <a:chExt cx="7539030" cy="4403672"/>
          </a:xfrm>
        </p:grpSpPr>
        <p:pic>
          <p:nvPicPr>
            <p:cNvPr id="4" name="Picture 4">
              <a:extLst>
                <a:ext uri="{FF2B5EF4-FFF2-40B4-BE49-F238E27FC236}">
                  <a16:creationId xmlns:a16="http://schemas.microsoft.com/office/drawing/2014/main" id="{5507D6A0-46B9-9D45-86E3-19E3A09FD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958549" y="1563512"/>
              <a:ext cx="6069363" cy="4403672"/>
            </a:xfrm>
            <a:prstGeom prst="rect">
              <a:avLst/>
            </a:prstGeom>
          </p:spPr>
        </p:pic>
        <p:pic>
          <p:nvPicPr>
            <p:cNvPr id="5" name="Picture 5">
              <a:extLst>
                <a:ext uri="{FF2B5EF4-FFF2-40B4-BE49-F238E27FC236}">
                  <a16:creationId xmlns:a16="http://schemas.microsoft.com/office/drawing/2014/main" id="{B2913712-6B88-A347-8323-7B8586723C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3306" y="2409366"/>
              <a:ext cx="590546" cy="425450"/>
            </a:xfrm>
            <a:prstGeom prst="rect">
              <a:avLst/>
            </a:prstGeom>
          </p:spPr>
        </p:pic>
        <p:pic>
          <p:nvPicPr>
            <p:cNvPr id="6" name="Picture 6" descr="A picture containing umbrella, accessory, rain, yellow&#10;&#10;Description automatically generated">
              <a:extLst>
                <a:ext uri="{FF2B5EF4-FFF2-40B4-BE49-F238E27FC236}">
                  <a16:creationId xmlns:a16="http://schemas.microsoft.com/office/drawing/2014/main" id="{F924EC92-8766-DC4C-8BAF-BF63AAA671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99023" y="4978570"/>
              <a:ext cx="677621" cy="504991"/>
            </a:xfrm>
            <a:prstGeom prst="rect">
              <a:avLst/>
            </a:prstGeom>
          </p:spPr>
        </p:pic>
        <p:pic>
          <p:nvPicPr>
            <p:cNvPr id="7" name="Picture 7" descr="A picture containing blue&#10;&#10;Description automatically generated">
              <a:extLst>
                <a:ext uri="{FF2B5EF4-FFF2-40B4-BE49-F238E27FC236}">
                  <a16:creationId xmlns:a16="http://schemas.microsoft.com/office/drawing/2014/main" id="{E309B94B-E590-C54C-AFC7-A79BEF3C63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03817" y="3429000"/>
              <a:ext cx="521152" cy="425450"/>
            </a:xfrm>
            <a:prstGeom prst="rect">
              <a:avLst/>
            </a:prstGeom>
          </p:spPr>
        </p:pic>
        <p:pic>
          <p:nvPicPr>
            <p:cNvPr id="8" name="Picture 8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95C8B6B1-9112-DF43-95D6-9CD952729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49947" y="3854450"/>
              <a:ext cx="642389" cy="564022"/>
            </a:xfrm>
            <a:prstGeom prst="rect">
              <a:avLst/>
            </a:prstGeom>
          </p:spPr>
        </p:pic>
        <p:pic>
          <p:nvPicPr>
            <p:cNvPr id="9" name="Picture 9" descr="A close-up of some fruit&#10;&#10;Description automatically generated with low confidence">
              <a:extLst>
                <a:ext uri="{FF2B5EF4-FFF2-40B4-BE49-F238E27FC236}">
                  <a16:creationId xmlns:a16="http://schemas.microsoft.com/office/drawing/2014/main" id="{B2801ACE-6D4E-DD48-8086-40420C9DA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79243" y="2804181"/>
              <a:ext cx="484724" cy="564022"/>
            </a:xfrm>
            <a:prstGeom prst="rect">
              <a:avLst/>
            </a:prstGeom>
          </p:spPr>
        </p:pic>
        <p:pic>
          <p:nvPicPr>
            <p:cNvPr id="10" name="Picture 10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8B2BCD63-1D96-F449-84B4-A72275F571A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9925" y="5290478"/>
              <a:ext cx="617621" cy="619676"/>
            </a:xfrm>
            <a:prstGeom prst="rect">
              <a:avLst/>
            </a:prstGeom>
          </p:spPr>
        </p:pic>
        <p:pic>
          <p:nvPicPr>
            <p:cNvPr id="11" name="Picture 11" descr="A picture containing yellow, kitchenware, pot&#10;&#10;Description automatically generated">
              <a:extLst>
                <a:ext uri="{FF2B5EF4-FFF2-40B4-BE49-F238E27FC236}">
                  <a16:creationId xmlns:a16="http://schemas.microsoft.com/office/drawing/2014/main" id="{B07AA142-FE7C-614D-80B9-80AD78D5D66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4831" y="1783608"/>
              <a:ext cx="677621" cy="486728"/>
            </a:xfrm>
            <a:prstGeom prst="rect">
              <a:avLst/>
            </a:prstGeom>
          </p:spPr>
        </p:pic>
        <p:pic>
          <p:nvPicPr>
            <p:cNvPr id="12" name="Picture 12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DC813D79-4094-3848-A1C9-4A2769AE47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9925" y="4326642"/>
              <a:ext cx="661706" cy="575444"/>
            </a:xfrm>
            <a:prstGeom prst="rect">
              <a:avLst/>
            </a:prstGeom>
          </p:spPr>
        </p:pic>
      </p:grpSp>
      <p:pic>
        <p:nvPicPr>
          <p:cNvPr id="14" name="Picture 13" descr="Florens Radewijnsschool - OOZ (Stichting Openbaar Onderwijs Zwolle en ...">
            <a:extLst>
              <a:ext uri="{FF2B5EF4-FFF2-40B4-BE49-F238E27FC236}">
                <a16:creationId xmlns:a16="http://schemas.microsoft.com/office/drawing/2014/main" id="{62EDE195-E88C-4AE0-E7ED-BEF7B62EE61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2903" y="6149558"/>
            <a:ext cx="2068286" cy="70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6501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66A39E-3733-DC75-2383-5056C744A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Engels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B2B6C1D-3110-9C53-7AE5-79FE784986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Elke dag minimaal 15 minuten.</a:t>
            </a:r>
          </a:p>
          <a:p>
            <a:r>
              <a:rPr lang="nl-NL" dirty="0"/>
              <a:t>Spreken en luisteren.</a:t>
            </a:r>
          </a:p>
          <a:p>
            <a:r>
              <a:rPr lang="nl-NL" dirty="0"/>
              <a:t>Liedjes</a:t>
            </a:r>
          </a:p>
          <a:p>
            <a:r>
              <a:rPr lang="nl-NL" dirty="0"/>
              <a:t>Spelletjes</a:t>
            </a:r>
          </a:p>
          <a:p>
            <a:r>
              <a:rPr lang="nl-NL" dirty="0"/>
              <a:t>Tijdens de hele les wordt </a:t>
            </a:r>
          </a:p>
          <a:p>
            <a:pPr marL="0" indent="0">
              <a:buNone/>
            </a:pPr>
            <a:r>
              <a:rPr lang="nl-NL" dirty="0"/>
              <a:t>Engels gesproken</a:t>
            </a:r>
          </a:p>
        </p:txBody>
      </p:sp>
      <p:pic>
        <p:nvPicPr>
          <p:cNvPr id="4" name="Afbeelding 3" descr="Basisscholen - EarlyBird">
            <a:extLst>
              <a:ext uri="{FF2B5EF4-FFF2-40B4-BE49-F238E27FC236}">
                <a16:creationId xmlns:a16="http://schemas.microsoft.com/office/drawing/2014/main" id="{449FE8F9-55DE-E0D4-A4F2-0ABE4EA58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1647" y="3094427"/>
            <a:ext cx="4292352" cy="2067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404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3C151-39DA-2E2A-6C8C-CDA327FD6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creatief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EF7FDD-E2D9-7329-AB37-DF5DCF6532F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182245" indent="-182245"/>
            <a:r>
              <a:rPr lang="en-US" sz="2800" dirty="0" err="1"/>
              <a:t>Één</a:t>
            </a:r>
            <a:r>
              <a:rPr lang="en-US" sz="2800" dirty="0"/>
              <a:t> </a:t>
            </a:r>
            <a:r>
              <a:rPr lang="en-US" sz="2800" dirty="0" err="1"/>
              <a:t>uur</a:t>
            </a:r>
            <a:r>
              <a:rPr lang="en-US" sz="2800" dirty="0"/>
              <a:t> per week </a:t>
            </a:r>
            <a:r>
              <a:rPr lang="en-US" sz="2800" dirty="0" err="1"/>
              <a:t>besteden</a:t>
            </a:r>
            <a:r>
              <a:rPr lang="en-US" sz="2800" dirty="0"/>
              <a:t> we </a:t>
            </a:r>
            <a:r>
              <a:rPr lang="en-US" sz="2800" dirty="0" err="1"/>
              <a:t>aan</a:t>
            </a:r>
            <a:r>
              <a:rPr lang="en-US" sz="2800" dirty="0"/>
              <a:t> </a:t>
            </a:r>
            <a:r>
              <a:rPr lang="en-US" sz="2800" dirty="0" err="1"/>
              <a:t>creatieve</a:t>
            </a:r>
            <a:r>
              <a:rPr lang="en-US" sz="2800" dirty="0"/>
              <a:t> </a:t>
            </a:r>
            <a:r>
              <a:rPr lang="en-US" sz="2800" dirty="0" err="1"/>
              <a:t>vakken</a:t>
            </a:r>
            <a:r>
              <a:rPr lang="en-US" sz="2800" dirty="0"/>
              <a:t>. </a:t>
            </a:r>
          </a:p>
          <a:p>
            <a:pPr marL="182245" indent="-182245"/>
            <a:r>
              <a:rPr lang="en-US" sz="2800" dirty="0" err="1"/>
              <a:t>Liefst</a:t>
            </a:r>
            <a:r>
              <a:rPr lang="en-US" sz="2800" dirty="0"/>
              <a:t> zo </a:t>
            </a:r>
            <a:r>
              <a:rPr lang="en-US" sz="2800" dirty="0" err="1"/>
              <a:t>vrij</a:t>
            </a:r>
            <a:r>
              <a:rPr lang="en-US" sz="2800" dirty="0"/>
              <a:t> </a:t>
            </a:r>
            <a:r>
              <a:rPr lang="en-US" sz="2800" dirty="0" err="1"/>
              <a:t>mogelijk</a:t>
            </a:r>
            <a:r>
              <a:rPr lang="en-US" sz="2800" dirty="0"/>
              <a:t>.</a:t>
            </a:r>
          </a:p>
          <a:p>
            <a:pPr marL="182245" indent="-182245"/>
            <a:endParaRPr lang="en-US" sz="2800" dirty="0"/>
          </a:p>
        </p:txBody>
      </p:sp>
      <p:pic>
        <p:nvPicPr>
          <p:cNvPr id="9" name="Picture 8" descr="Florens Radewijnsschool - OOZ (Stichting Openbaar Onderwijs Zwolle en ...">
            <a:extLst>
              <a:ext uri="{FF2B5EF4-FFF2-40B4-BE49-F238E27FC236}">
                <a16:creationId xmlns:a16="http://schemas.microsoft.com/office/drawing/2014/main" id="{A1279A19-BD27-4FE6-57EB-7BC6D78A1B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03" y="6149558"/>
            <a:ext cx="2068286" cy="7093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46C26C5-99BF-5ECB-A446-C935920CAEA2}"/>
              </a:ext>
            </a:extLst>
          </p:cNvPr>
          <p:cNvSpPr txBox="1"/>
          <p:nvPr/>
        </p:nvSpPr>
        <p:spPr>
          <a:xfrm>
            <a:off x="6191250" y="4552950"/>
            <a:ext cx="1587500" cy="317500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r>
              <a:rPr lang="en-US"/>
              <a:t>ThePhoto van PhotoAuthor is gelicentieerd onder CCYYSA.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B6BDAC2A-C3E6-3605-EA45-E13FD2D8AFF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 bwMode="auto">
          <a:xfrm>
            <a:off x="6191250" y="3894365"/>
            <a:ext cx="1747157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C71FD74-CC20-FB36-99C2-BEA3A59A4AED}"/>
              </a:ext>
            </a:extLst>
          </p:cNvPr>
          <p:cNvSpPr txBox="1"/>
          <p:nvPr/>
        </p:nvSpPr>
        <p:spPr>
          <a:xfrm>
            <a:off x="3619500" y="4329113"/>
            <a:ext cx="1905000" cy="31750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r>
              <a:rPr lang="en-US"/>
              <a:t>ThePhoto van PhotoAuthor is gelicentieerd onder CCYYSA.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802433F-2EFC-9D0E-7633-68A0009164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630385" y="3802515"/>
            <a:ext cx="1905000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219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671812-D03E-CFC8-1A6C-16933337D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 err="1"/>
              <a:t>Jeelo</a:t>
            </a:r>
            <a:r>
              <a:rPr lang="nl-NL" dirty="0"/>
              <a:t> </a:t>
            </a:r>
            <a:r>
              <a:rPr lang="nl-NL" sz="3000" dirty="0"/>
              <a:t>(wereldoriëntatie)</a:t>
            </a:r>
          </a:p>
        </p:txBody>
      </p:sp>
      <p:sp>
        <p:nvSpPr>
          <p:cNvPr id="54275" name="Tijdelijke aanduiding voor inhoud 2">
            <a:extLst>
              <a:ext uri="{FF2B5EF4-FFF2-40B4-BE49-F238E27FC236}">
                <a16:creationId xmlns:a16="http://schemas.microsoft.com/office/drawing/2014/main" id="{168DE9AE-6165-A421-AD35-885C985F8CB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182245" indent="-182245" eaLnBrk="1" hangingPunct="1">
              <a:defRPr/>
            </a:pPr>
            <a:r>
              <a:rPr lang="nl-NL" altLang="nl-NL" sz="3200" dirty="0"/>
              <a:t>12 projecten voor groep 1-8</a:t>
            </a:r>
            <a:endParaRPr lang="en-US" dirty="0"/>
          </a:p>
          <a:p>
            <a:pPr marL="182245" indent="-182245" eaLnBrk="1" hangingPunct="1">
              <a:defRPr/>
            </a:pPr>
            <a:r>
              <a:rPr lang="nl-NL" altLang="nl-NL" sz="3200" dirty="0"/>
              <a:t>Elke twee jaar komt het project terug</a:t>
            </a:r>
          </a:p>
          <a:p>
            <a:pPr marL="182245" indent="-182245" eaLnBrk="1" hangingPunct="1">
              <a:defRPr/>
            </a:pPr>
            <a:r>
              <a:rPr lang="nl-NL" altLang="nl-NL" sz="3200" dirty="0" err="1"/>
              <a:t>Jeelo</a:t>
            </a:r>
            <a:r>
              <a:rPr lang="nl-NL" altLang="nl-NL" sz="3200" dirty="0"/>
              <a:t>, een leerlingvolgsysteem met portfolio </a:t>
            </a:r>
          </a:p>
          <a:p>
            <a:pPr marL="182245" indent="-182245" eaLnBrk="1" hangingPunct="1">
              <a:defRPr/>
            </a:pPr>
            <a:r>
              <a:rPr lang="nl-NL" altLang="nl-NL" sz="3200" dirty="0"/>
              <a:t>Circuit op dinsdagmiddag groep 1 t/m4. groep 5 t/m 8 op vrijdagmiddag</a:t>
            </a:r>
          </a:p>
          <a:p>
            <a:pPr marL="0" indent="0" eaLnBrk="1" hangingPunct="1">
              <a:buNone/>
              <a:defRPr/>
            </a:pPr>
            <a:endParaRPr lang="nl-NL" altLang="nl-NL" sz="3200" dirty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nl-NL" altLang="nl-NL" sz="3200" dirty="0"/>
          </a:p>
          <a:p>
            <a:pPr marL="182245" indent="-182245" eaLnBrk="1" hangingPunct="1">
              <a:defRPr/>
            </a:pPr>
            <a:endParaRPr lang="nl-NL" altLang="nl-NL" sz="3200" dirty="0"/>
          </a:p>
          <a:p>
            <a:pPr marL="182245" indent="-182245" eaLnBrk="1" hangingPunct="1">
              <a:defRPr/>
            </a:pPr>
            <a:endParaRPr lang="nl-NL" altLang="nl-NL" sz="3200" dirty="0"/>
          </a:p>
        </p:txBody>
      </p:sp>
      <p:pic>
        <p:nvPicPr>
          <p:cNvPr id="4" name="Picture 3" descr="Florens Radewijnsschool - OOZ (Stichting Openbaar Onderwijs Zwolle en ...">
            <a:extLst>
              <a:ext uri="{FF2B5EF4-FFF2-40B4-BE49-F238E27FC236}">
                <a16:creationId xmlns:a16="http://schemas.microsoft.com/office/drawing/2014/main" id="{0A6FC40C-6777-9DDA-F754-C265C2465E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03" y="6220678"/>
            <a:ext cx="2068286" cy="70931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245C29-C593-89B4-EFC3-1395EECB8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Wisselende Hoeken in de klas</a:t>
            </a:r>
          </a:p>
        </p:txBody>
      </p:sp>
      <p:sp>
        <p:nvSpPr>
          <p:cNvPr id="52227" name="Tijdelijke aanduiding voor inhoud 2">
            <a:extLst>
              <a:ext uri="{FF2B5EF4-FFF2-40B4-BE49-F238E27FC236}">
                <a16:creationId xmlns:a16="http://schemas.microsoft.com/office/drawing/2014/main" id="{AD40AFA8-0D49-DE94-FB07-51656A6352D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nl-NL" altLang="nl-NL" dirty="0"/>
              <a:t>Engelse hoek</a:t>
            </a:r>
          </a:p>
          <a:p>
            <a:r>
              <a:rPr lang="nl-NL" altLang="nl-NL" dirty="0"/>
              <a:t>Leeshoek</a:t>
            </a:r>
          </a:p>
          <a:p>
            <a:r>
              <a:rPr lang="nl-NL" altLang="nl-NL" dirty="0"/>
              <a:t>Bouwhoek</a:t>
            </a:r>
          </a:p>
          <a:p>
            <a:r>
              <a:rPr lang="nl-NL" altLang="nl-NL" dirty="0"/>
              <a:t>Knutselhoek </a:t>
            </a:r>
          </a:p>
          <a:p>
            <a:endParaRPr lang="nl-NL" altLang="nl-NL" dirty="0"/>
          </a:p>
        </p:txBody>
      </p:sp>
      <p:pic>
        <p:nvPicPr>
          <p:cNvPr id="4" name="Picture 3" descr="Florens Radewijnsschool - OOZ (Stichting Openbaar Onderwijs Zwolle en ...">
            <a:extLst>
              <a:ext uri="{FF2B5EF4-FFF2-40B4-BE49-F238E27FC236}">
                <a16:creationId xmlns:a16="http://schemas.microsoft.com/office/drawing/2014/main" id="{C35C6F2D-17AB-89DF-DB87-A394A0F85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03" y="6149558"/>
            <a:ext cx="2068286" cy="70931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1">
            <a:extLst>
              <a:ext uri="{FF2B5EF4-FFF2-40B4-BE49-F238E27FC236}">
                <a16:creationId xmlns:a16="http://schemas.microsoft.com/office/drawing/2014/main" id="{8082B1DF-1F7F-7FCE-0C64-293FACA20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altLang="nl-NL" dirty="0"/>
              <a:t>Extra doel groep 4</a:t>
            </a:r>
          </a:p>
        </p:txBody>
      </p:sp>
      <p:sp>
        <p:nvSpPr>
          <p:cNvPr id="16387" name="Tijdelijke aanduiding voor inhoud 2">
            <a:extLst>
              <a:ext uri="{FF2B5EF4-FFF2-40B4-BE49-F238E27FC236}">
                <a16:creationId xmlns:a16="http://schemas.microsoft.com/office/drawing/2014/main" id="{DE3F6CC5-1026-5D99-EB19-020778BD8F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182880" indent="-182880" eaLnBrk="1" fontAlgn="auto" hangingPunct="1">
              <a:defRPr/>
            </a:pPr>
            <a:r>
              <a:rPr lang="nl-NL" altLang="nl-NL" dirty="0"/>
              <a:t>Rekenen: tafels</a:t>
            </a:r>
          </a:p>
          <a:p>
            <a:pPr marL="615950" lvl="2" indent="-342900" eaLnBrk="1" fontAlgn="auto" hangingPunct="1">
              <a:buClr>
                <a:srgbClr val="0BD0D9"/>
              </a:buClr>
              <a:buSzPct val="95000"/>
              <a:buFont typeface="Courier New" panose="02070309020205020404" pitchFamily="49" charset="0"/>
              <a:buChar char="o"/>
              <a:defRPr/>
            </a:pPr>
            <a:r>
              <a:rPr lang="nl-NL" altLang="nl-NL" sz="2200" dirty="0"/>
              <a:t>Einde schooljaar tafels 0 t/m 10 kennen (door elkaar)</a:t>
            </a:r>
          </a:p>
          <a:p>
            <a:pPr marL="615950" lvl="2" indent="-342900" eaLnBrk="1" fontAlgn="auto" hangingPunct="1">
              <a:buClr>
                <a:srgbClr val="0BD0D9"/>
              </a:buClr>
              <a:buSzPct val="95000"/>
              <a:buFont typeface="Courier New" panose="02070309020205020404" pitchFamily="49" charset="0"/>
              <a:buChar char="o"/>
              <a:defRPr/>
            </a:pPr>
            <a:r>
              <a:rPr lang="nl-NL" altLang="nl-NL" sz="2200" dirty="0"/>
              <a:t>Binnen 4 tellen het antwoord zeggen</a:t>
            </a:r>
          </a:p>
        </p:txBody>
      </p:sp>
      <p:pic>
        <p:nvPicPr>
          <p:cNvPr id="3" name="Picture 2" descr="Florens Radewijnsschool - OOZ (Stichting Openbaar Onderwijs Zwolle en ...">
            <a:extLst>
              <a:ext uri="{FF2B5EF4-FFF2-40B4-BE49-F238E27FC236}">
                <a16:creationId xmlns:a16="http://schemas.microsoft.com/office/drawing/2014/main" id="{0AA9999E-7ED7-4C95-B1BC-1A35F39DD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03" y="6149558"/>
            <a:ext cx="2068286" cy="709314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ECBD9270-09E2-5192-C1D7-9E3A79D9D5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278056" y="3196699"/>
            <a:ext cx="3609050" cy="295285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41091-2EBC-CDE0-C372-DE119043C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1">
            <a:extLst>
              <a:ext uri="{FF2B5EF4-FFF2-40B4-BE49-F238E27FC236}">
                <a16:creationId xmlns:a16="http://schemas.microsoft.com/office/drawing/2014/main" id="{FF952FDF-B7B9-E469-C827-AE8A0473D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altLang="nl-NL" dirty="0"/>
              <a:t>Extra doel groep 5</a:t>
            </a:r>
          </a:p>
        </p:txBody>
      </p:sp>
      <p:sp>
        <p:nvSpPr>
          <p:cNvPr id="16387" name="Tijdelijke aanduiding voor inhoud 2">
            <a:extLst>
              <a:ext uri="{FF2B5EF4-FFF2-40B4-BE49-F238E27FC236}">
                <a16:creationId xmlns:a16="http://schemas.microsoft.com/office/drawing/2014/main" id="{BAC1FCDB-900D-4EC1-0832-4F32FD6311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182880" indent="-182880" eaLnBrk="1" fontAlgn="auto" hangingPunct="1">
              <a:defRPr/>
            </a:pPr>
            <a:r>
              <a:rPr lang="nl-NL" altLang="nl-NL" dirty="0"/>
              <a:t>Topografie Nederland: </a:t>
            </a:r>
            <a:endParaRPr lang="en-US" dirty="0"/>
          </a:p>
          <a:p>
            <a:pPr marL="0" indent="0">
              <a:buNone/>
              <a:defRPr/>
            </a:pPr>
            <a:endParaRPr lang="nl-NL" altLang="nl-NL" dirty="0"/>
          </a:p>
          <a:p>
            <a:pPr marL="411480" lvl="1" indent="-182880">
              <a:buFont typeface="Courier New" panose="05000000000000000000" pitchFamily="2" charset="2"/>
              <a:buChar char="o"/>
              <a:defRPr/>
            </a:pPr>
            <a:r>
              <a:rPr lang="nl-NL" altLang="nl-NL" dirty="0"/>
              <a:t>Provinciën.</a:t>
            </a:r>
          </a:p>
          <a:p>
            <a:pPr marL="411480" lvl="1" indent="-182880">
              <a:buFont typeface="Courier New" panose="05000000000000000000" pitchFamily="2" charset="2"/>
              <a:buChar char="o"/>
              <a:defRPr/>
            </a:pPr>
            <a:r>
              <a:rPr lang="nl-NL" dirty="0"/>
              <a:t>Wateren. </a:t>
            </a:r>
          </a:p>
          <a:p>
            <a:pPr marL="411480" lvl="1" indent="-182880">
              <a:buFont typeface="Courier New" panose="05000000000000000000" pitchFamily="2" charset="2"/>
              <a:buChar char="o"/>
              <a:defRPr/>
            </a:pPr>
            <a:r>
              <a:rPr lang="nl-NL" dirty="0"/>
              <a:t>Steden.</a:t>
            </a:r>
          </a:p>
          <a:p>
            <a:pPr marL="411480" lvl="1" indent="-182880">
              <a:buFont typeface="Courier New" panose="05000000000000000000" pitchFamily="2" charset="2"/>
              <a:buChar char="o"/>
              <a:defRPr/>
            </a:pPr>
            <a:r>
              <a:rPr lang="nl-NL" dirty="0"/>
              <a:t>Waar worden dingen gebouwd en waarom?</a:t>
            </a:r>
          </a:p>
          <a:p>
            <a:pPr marL="411480" lvl="1" indent="-182880">
              <a:buFont typeface="Courier New" panose="05000000000000000000" pitchFamily="2" charset="2"/>
              <a:buChar char="o"/>
              <a:defRPr/>
            </a:pPr>
            <a:endParaRPr lang="nl-NL" altLang="nl-NL" dirty="0"/>
          </a:p>
        </p:txBody>
      </p:sp>
      <p:pic>
        <p:nvPicPr>
          <p:cNvPr id="3" name="Picture 2" descr="Florens Radewijnsschool - OOZ (Stichting Openbaar Onderwijs Zwolle en ...">
            <a:extLst>
              <a:ext uri="{FF2B5EF4-FFF2-40B4-BE49-F238E27FC236}">
                <a16:creationId xmlns:a16="http://schemas.microsoft.com/office/drawing/2014/main" id="{0ADA9D6D-9166-3839-1062-640E0665E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03" y="6149558"/>
            <a:ext cx="2068286" cy="7093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ABEDE54-17B3-EB51-B9EE-C75D651964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174751" y="1964871"/>
            <a:ext cx="2651012" cy="305888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E0FEBCE-179E-642E-C84E-05B5285A1A3B}"/>
              </a:ext>
            </a:extLst>
          </p:cNvPr>
          <p:cNvSpPr txBox="1"/>
          <p:nvPr/>
        </p:nvSpPr>
        <p:spPr>
          <a:xfrm>
            <a:off x="8646206" y="5187042"/>
            <a:ext cx="179161" cy="154215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r>
              <a:rPr lang="en-US"/>
              <a:t>ThePhoto van PhotoAuthor is gelicentieerd onder CCYYSA.</a:t>
            </a:r>
          </a:p>
        </p:txBody>
      </p:sp>
    </p:spTree>
    <p:extLst>
      <p:ext uri="{BB962C8B-B14F-4D97-AF65-F5344CB8AC3E}">
        <p14:creationId xmlns:p14="http://schemas.microsoft.com/office/powerpoint/2010/main" val="33444492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2DA2F5-9137-33CB-5150-DA291DEB6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Extra doel groep 6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DE75112-3094-A917-647B-6229AC5704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400" dirty="0"/>
              <a:t>Topografie van Europa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l-NL" sz="2000" dirty="0"/>
              <a:t>Landen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l-NL" sz="2000" dirty="0"/>
              <a:t>Hoofdsteden</a:t>
            </a:r>
          </a:p>
          <a:p>
            <a:pPr lvl="2"/>
            <a:endParaRPr lang="nl-NL" sz="2400" dirty="0"/>
          </a:p>
          <a:p>
            <a:pPr lvl="1"/>
            <a:endParaRPr lang="nl-NL" sz="2400" dirty="0"/>
          </a:p>
          <a:p>
            <a:endParaRPr lang="nl-NL" sz="2400" dirty="0"/>
          </a:p>
          <a:p>
            <a:pPr>
              <a:buFont typeface="Arial" panose="020B0604020202020204" pitchFamily="34" charset="0"/>
              <a:buChar char="•"/>
            </a:pPr>
            <a:endParaRPr lang="nl-NL" sz="24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DFACF06-F601-DAA6-6DFF-EC6FB69993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741531" y="2011363"/>
            <a:ext cx="4210943" cy="343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208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6E90E4-4493-2A0E-79C6-C0058F3C6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Vragen?</a:t>
            </a:r>
          </a:p>
        </p:txBody>
      </p:sp>
      <p:sp>
        <p:nvSpPr>
          <p:cNvPr id="59395" name="Tijdelijke aanduiding voor inhoud 2">
            <a:extLst>
              <a:ext uri="{FF2B5EF4-FFF2-40B4-BE49-F238E27FC236}">
                <a16:creationId xmlns:a16="http://schemas.microsoft.com/office/drawing/2014/main" id="{CD16B2E3-C25E-8980-3786-5FCA2BAEAC5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182245" indent="-182245"/>
            <a:r>
              <a:rPr lang="nl-NL" altLang="nl-NL" dirty="0"/>
              <a:t>Zijn er nog vragen? Kom gerust binnen!</a:t>
            </a:r>
            <a:endParaRPr lang="en-US" dirty="0"/>
          </a:p>
        </p:txBody>
      </p:sp>
      <p:pic>
        <p:nvPicPr>
          <p:cNvPr id="4" name="Picture 3" descr="Florens Radewijnsschool - OOZ (Stichting Openbaar Onderwijs Zwolle en ...">
            <a:extLst>
              <a:ext uri="{FF2B5EF4-FFF2-40B4-BE49-F238E27FC236}">
                <a16:creationId xmlns:a16="http://schemas.microsoft.com/office/drawing/2014/main" id="{D46B1A7C-A851-0743-A188-C3EB0E28D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03" y="6149558"/>
            <a:ext cx="2068286" cy="709314"/>
          </a:xfrm>
          <a:prstGeom prst="rect">
            <a:avLst/>
          </a:prstGeom>
        </p:spPr>
      </p:pic>
    </p:spTree>
  </p:cSld>
  <p:clrMapOvr>
    <a:masterClrMapping/>
  </p:clrMapOvr>
</p:sld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Gestreept">
  <a:themeElements>
    <a:clrScheme name="Gestreept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Gestreept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Gestreep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Gestreept">
    <a:dk1>
      <a:srgbClr val="2C2C2C"/>
    </a:dk1>
    <a:lt1>
      <a:srgbClr val="FFFFFF"/>
    </a:lt1>
    <a:dk2>
      <a:srgbClr val="099BDD"/>
    </a:dk2>
    <a:lt2>
      <a:srgbClr val="F2F2F2"/>
    </a:lt2>
    <a:accent1>
      <a:srgbClr val="FFC000"/>
    </a:accent1>
    <a:accent2>
      <a:srgbClr val="A5D028"/>
    </a:accent2>
    <a:accent3>
      <a:srgbClr val="08CC78"/>
    </a:accent3>
    <a:accent4>
      <a:srgbClr val="F24099"/>
    </a:accent4>
    <a:accent5>
      <a:srgbClr val="828288"/>
    </a:accent5>
    <a:accent6>
      <a:srgbClr val="F56617"/>
    </a:accent6>
    <a:hlink>
      <a:srgbClr val="005DBA"/>
    </a:hlink>
    <a:folHlink>
      <a:srgbClr val="6C606A"/>
    </a:folHlink>
  </a:clrScheme>
</a:themeOverride>
</file>

<file path=ppt/theme/themeOverride2.xml><?xml version="1.0" encoding="utf-8"?>
<a:themeOverride xmlns:a="http://schemas.openxmlformats.org/drawingml/2006/main">
  <a:clrScheme name="Gestreept">
    <a:dk1>
      <a:srgbClr val="2C2C2C"/>
    </a:dk1>
    <a:lt1>
      <a:srgbClr val="FFFFFF"/>
    </a:lt1>
    <a:dk2>
      <a:srgbClr val="099BDD"/>
    </a:dk2>
    <a:lt2>
      <a:srgbClr val="F2F2F2"/>
    </a:lt2>
    <a:accent1>
      <a:srgbClr val="FFC000"/>
    </a:accent1>
    <a:accent2>
      <a:srgbClr val="A5D028"/>
    </a:accent2>
    <a:accent3>
      <a:srgbClr val="08CC78"/>
    </a:accent3>
    <a:accent4>
      <a:srgbClr val="F24099"/>
    </a:accent4>
    <a:accent5>
      <a:srgbClr val="828288"/>
    </a:accent5>
    <a:accent6>
      <a:srgbClr val="F56617"/>
    </a:accent6>
    <a:hlink>
      <a:srgbClr val="005DBA"/>
    </a:hlink>
    <a:folHlink>
      <a:srgbClr val="6C606A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9EFAE91DB946479E3C0BB326A5D353" ma:contentTypeVersion="29" ma:contentTypeDescription="Een nieuw document maken." ma:contentTypeScope="" ma:versionID="4d05f628453eaa96cab4a42a454c60d4">
  <xsd:schema xmlns:xsd="http://www.w3.org/2001/XMLSchema" xmlns:xs="http://www.w3.org/2001/XMLSchema" xmlns:p="http://schemas.microsoft.com/office/2006/metadata/properties" xmlns:ns3="8d798a04-0d29-4002-97e7-afe6fcf26fb4" xmlns:ns4="5a1a59ab-79d7-4162-ad98-3d495ad41c23" targetNamespace="http://schemas.microsoft.com/office/2006/metadata/properties" ma:root="true" ma:fieldsID="b53cd4d2a1f4dda4f9d5bfaa48454ea9" ns3:_="" ns4:_="">
    <xsd:import namespace="8d798a04-0d29-4002-97e7-afe6fcf26fb4"/>
    <xsd:import namespace="5a1a59ab-79d7-4162-ad98-3d495ad41c23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OCR" minOccurs="0"/>
                <xsd:element ref="ns3:MediaServiceSearchProperties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798a04-0d29-4002-97e7-afe6fcf26fb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Has_Teacher_Only_SectionGroup" ma:index="19" nillable="true" ma:displayName="Has Teacher Only SectionGroup" ma:internalName="Has_Teacher_Only_SectionGroup">
      <xsd:simpleType>
        <xsd:restriction base="dms:Boolean"/>
      </xsd:simpleType>
    </xsd:element>
    <xsd:element name="MediaServiceMetadata" ma:index="2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25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AutoTags" ma:index="26" nillable="true" ma:displayName="Tags" ma:internalName="MediaServiceAutoTags" ma:readOnly="true">
      <xsd:simpleType>
        <xsd:restriction base="dms:Text"/>
      </xsd:simpleType>
    </xsd:element>
    <xsd:element name="MediaServiceLocation" ma:index="2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GenerationTime" ma:index="2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3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32" nillable="true" ma:displayName="Length (seconds)" ma:internalName="MediaLengthInSeconds" ma:readOnly="true">
      <xsd:simpleType>
        <xsd:restriction base="dms:Unknown"/>
      </xsd:simpleType>
    </xsd:element>
    <xsd:element name="MediaServiceOCR" ma:index="3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3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35" nillable="true" ma:displayName="_activity" ma:hidden="true" ma:internalName="_activity">
      <xsd:simpleType>
        <xsd:restriction base="dms:Note"/>
      </xsd:simpleType>
    </xsd:element>
    <xsd:element name="MediaServiceObjectDetectorVersions" ma:index="3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1a59ab-79d7-4162-ad98-3d495ad41c23" elementFormDefault="qualified">
    <xsd:import namespace="http://schemas.microsoft.com/office/2006/documentManagement/types"/>
    <xsd:import namespace="http://schemas.microsoft.com/office/infopath/2007/PartnerControls"/>
    <xsd:element name="SharedWithUsers" ma:index="2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4" nillable="true" ma:displayName="Hint-hash delen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udents xmlns="8d798a04-0d29-4002-97e7-afe6fcf26fb4">
      <UserInfo>
        <DisplayName/>
        <AccountId xsi:nil="true"/>
        <AccountType/>
      </UserInfo>
    </Students>
    <Self_Registration_Enabled xmlns="8d798a04-0d29-4002-97e7-afe6fcf26fb4" xsi:nil="true"/>
    <FolderType xmlns="8d798a04-0d29-4002-97e7-afe6fcf26fb4" xsi:nil="true"/>
    <Has_Teacher_Only_SectionGroup xmlns="8d798a04-0d29-4002-97e7-afe6fcf26fb4" xsi:nil="true"/>
    <DefaultSectionNames xmlns="8d798a04-0d29-4002-97e7-afe6fcf26fb4" xsi:nil="true"/>
    <_activity xmlns="8d798a04-0d29-4002-97e7-afe6fcf26fb4" xsi:nil="true"/>
    <AppVersion xmlns="8d798a04-0d29-4002-97e7-afe6fcf26fb4" xsi:nil="true"/>
    <Invited_Teachers xmlns="8d798a04-0d29-4002-97e7-afe6fcf26fb4" xsi:nil="true"/>
    <NotebookType xmlns="8d798a04-0d29-4002-97e7-afe6fcf26fb4" xsi:nil="true"/>
    <Owner xmlns="8d798a04-0d29-4002-97e7-afe6fcf26fb4">
      <UserInfo>
        <DisplayName/>
        <AccountId xsi:nil="true"/>
        <AccountType/>
      </UserInfo>
    </Owner>
    <Invited_Students xmlns="8d798a04-0d29-4002-97e7-afe6fcf26fb4" xsi:nil="true"/>
    <Teachers xmlns="8d798a04-0d29-4002-97e7-afe6fcf26fb4">
      <UserInfo>
        <DisplayName/>
        <AccountId xsi:nil="true"/>
        <AccountType/>
      </UserInfo>
    </Teachers>
    <Student_Groups xmlns="8d798a04-0d29-4002-97e7-afe6fcf26fb4">
      <UserInfo>
        <DisplayName/>
        <AccountId xsi:nil="true"/>
        <AccountType/>
      </UserInfo>
    </Student_Group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90F5957-8678-4BDD-90AA-A1687A1518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798a04-0d29-4002-97e7-afe6fcf26fb4"/>
    <ds:schemaRef ds:uri="5a1a59ab-79d7-4162-ad98-3d495ad41c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1E9EC00-C454-4E39-B1EE-FC4C61CA87F2}">
  <ds:schemaRefs>
    <ds:schemaRef ds:uri="http://purl.org/dc/terms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5a1a59ab-79d7-4162-ad98-3d495ad41c23"/>
    <ds:schemaRef ds:uri="http://www.w3.org/XML/1998/namespace"/>
    <ds:schemaRef ds:uri="http://purl.org/dc/dcmitype/"/>
    <ds:schemaRef ds:uri="http://schemas.microsoft.com/office/infopath/2007/PartnerControls"/>
    <ds:schemaRef ds:uri="8d798a04-0d29-4002-97e7-afe6fcf26fb4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E7E7ADFD-813B-4670-8C87-BF1323A7DD9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11762</TotalTime>
  <Words>473</Words>
  <Application>Microsoft Office PowerPoint</Application>
  <PresentationFormat>On-screen Show (4:3)</PresentationFormat>
  <Paragraphs>107</Paragraphs>
  <Slides>16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Custom Design</vt:lpstr>
      <vt:lpstr>2_Custom Design</vt:lpstr>
      <vt:lpstr>1_Custom Design</vt:lpstr>
      <vt:lpstr>4_Custom Design</vt:lpstr>
      <vt:lpstr>Gestreept</vt:lpstr>
      <vt:lpstr>Informatie  groep 4, 5 en 6</vt:lpstr>
      <vt:lpstr>Algemene informatie </vt:lpstr>
      <vt:lpstr>Algemene informatie</vt:lpstr>
      <vt:lpstr>Algemene informatie </vt:lpstr>
      <vt:lpstr>Organisatie in de klas</vt:lpstr>
      <vt:lpstr>Organisatie in de klas</vt:lpstr>
      <vt:lpstr>Getal &amp; Ruimte junior (rekenen)</vt:lpstr>
      <vt:lpstr>Taal actief </vt:lpstr>
      <vt:lpstr>Engels</vt:lpstr>
      <vt:lpstr>creatief</vt:lpstr>
      <vt:lpstr>Jeelo (wereldoriëntatie)</vt:lpstr>
      <vt:lpstr>Wisselende Hoeken in de klas</vt:lpstr>
      <vt:lpstr>Extra doel groep 4</vt:lpstr>
      <vt:lpstr>Extra doel groep 5</vt:lpstr>
      <vt:lpstr>Extra doel groep 6</vt:lpstr>
      <vt:lpstr>Vragen?</vt:lpstr>
    </vt:vector>
  </TitlesOfParts>
  <Company>Malmberg uitgeverij  B.V.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admin</dc:creator>
  <cp:lastModifiedBy>Sonja Wessels- Dammingh</cp:lastModifiedBy>
  <cp:revision>925</cp:revision>
  <cp:lastPrinted>2020-08-31T14:45:43Z</cp:lastPrinted>
  <dcterms:created xsi:type="dcterms:W3CDTF">2007-10-25T13:20:52Z</dcterms:created>
  <dcterms:modified xsi:type="dcterms:W3CDTF">2026-10-05T13:54:02Z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0x0101004A9EFAE91DB946479E3C0BB326A5D353</vt:lpwstr>
  </property>
</Properties>
</file>